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>
  <p:sldMasterIdLst>
    <p:sldMasterId id="2147483648" r:id="rId1"/>
  </p:sldMasterIdLst>
  <p:sldIdLst>
    <p:sldId id="305" r:id="rId2"/>
    <p:sldId id="259" r:id="rId3"/>
    <p:sldId id="261" r:id="rId4"/>
    <p:sldId id="308" r:id="rId5"/>
    <p:sldId id="311" r:id="rId6"/>
    <p:sldId id="343" r:id="rId7"/>
    <p:sldId id="312" r:id="rId8"/>
    <p:sldId id="313" r:id="rId9"/>
    <p:sldId id="314" r:id="rId10"/>
    <p:sldId id="260" r:id="rId11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12"/>
      <p:bold r:id="rId13"/>
      <p:italic r:id="rId14"/>
      <p:boldItalic r:id="rId15"/>
    </p:embeddedFont>
    <p:embeddedFont>
      <p:font typeface="Webdings" panose="05030102010509060703" pitchFamily="18" charset="2"/>
      <p:regular r:id="rId16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88">
          <p15:clr>
            <a:srgbClr val="A4A3A4"/>
          </p15:clr>
        </p15:guide>
        <p15:guide id="2" pos="15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8000"/>
    <a:srgbClr val="3333FF"/>
    <a:srgbClr val="CA0C00"/>
    <a:srgbClr val="000066"/>
    <a:srgbClr val="800000"/>
    <a:srgbClr val="B529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17" autoAdjust="0"/>
    <p:restoredTop sz="94660"/>
  </p:normalViewPr>
  <p:slideViewPr>
    <p:cSldViewPr>
      <p:cViewPr varScale="1">
        <p:scale>
          <a:sx n="86" d="100"/>
          <a:sy n="86" d="100"/>
        </p:scale>
        <p:origin x="1314" y="90"/>
      </p:cViewPr>
      <p:guideLst>
        <p:guide orient="horz" pos="1488"/>
        <p:guide pos="158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2FA015-81A2-4D25-877B-8D0C7C769790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CA40E3-0322-406D-9C81-56B9BF1A9434}">
      <dgm:prSet phldrT="[Text]"/>
      <dgm:spPr/>
      <dgm:t>
        <a:bodyPr/>
        <a:lstStyle/>
        <a:p>
          <a:r>
            <a:rPr lang="en-US" dirty="0"/>
            <a:t>Goal of Presentation</a:t>
          </a:r>
        </a:p>
      </dgm:t>
    </dgm:pt>
    <dgm:pt modelId="{2B531B3B-8C0E-453E-B1C3-6364C9424575}" type="parTrans" cxnId="{99EFEE53-5E53-4237-8B47-F1403C898316}">
      <dgm:prSet/>
      <dgm:spPr/>
      <dgm:t>
        <a:bodyPr/>
        <a:lstStyle/>
        <a:p>
          <a:endParaRPr lang="en-US"/>
        </a:p>
      </dgm:t>
    </dgm:pt>
    <dgm:pt modelId="{722A27FF-62A5-476B-92D8-00823AE54D03}" type="sibTrans" cxnId="{99EFEE53-5E53-4237-8B47-F1403C898316}">
      <dgm:prSet/>
      <dgm:spPr/>
      <dgm:t>
        <a:bodyPr/>
        <a:lstStyle/>
        <a:p>
          <a:endParaRPr lang="en-US"/>
        </a:p>
      </dgm:t>
    </dgm:pt>
    <dgm:pt modelId="{ADC8A152-9C4C-46C8-8B86-D8E289F5D195}">
      <dgm:prSet phldrT="[Text]"/>
      <dgm:spPr/>
      <dgm:t>
        <a:bodyPr/>
        <a:lstStyle/>
        <a:p>
          <a:r>
            <a:rPr lang="en-US" dirty="0"/>
            <a:t> </a:t>
          </a:r>
        </a:p>
      </dgm:t>
    </dgm:pt>
    <dgm:pt modelId="{53F60314-9661-49FB-8D2B-F08310012D86}" type="parTrans" cxnId="{85735F8A-A130-4FAD-9559-C5C3C31F2CA0}">
      <dgm:prSet/>
      <dgm:spPr/>
      <dgm:t>
        <a:bodyPr/>
        <a:lstStyle/>
        <a:p>
          <a:endParaRPr lang="en-US"/>
        </a:p>
      </dgm:t>
    </dgm:pt>
    <dgm:pt modelId="{D3B83079-7806-4A1C-8D13-79BD23E984F7}" type="sibTrans" cxnId="{85735F8A-A130-4FAD-9559-C5C3C31F2CA0}">
      <dgm:prSet/>
      <dgm:spPr/>
      <dgm:t>
        <a:bodyPr/>
        <a:lstStyle/>
        <a:p>
          <a:endParaRPr lang="en-US"/>
        </a:p>
      </dgm:t>
    </dgm:pt>
    <dgm:pt modelId="{E251C8E6-D129-4D4B-8BB4-9AEF95924EE2}">
      <dgm:prSet phldrT="[Text]"/>
      <dgm:spPr/>
      <dgm:t>
        <a:bodyPr/>
        <a:lstStyle/>
        <a:p>
          <a:r>
            <a:rPr lang="en-US" dirty="0"/>
            <a:t> </a:t>
          </a:r>
        </a:p>
      </dgm:t>
    </dgm:pt>
    <dgm:pt modelId="{5BB7716B-E382-4A63-B54D-616BBB39A039}" type="parTrans" cxnId="{3077068D-9DD0-4A83-AC27-FF7D63BE7535}">
      <dgm:prSet/>
      <dgm:spPr/>
      <dgm:t>
        <a:bodyPr/>
        <a:lstStyle/>
        <a:p>
          <a:endParaRPr lang="en-US"/>
        </a:p>
      </dgm:t>
    </dgm:pt>
    <dgm:pt modelId="{471316F8-26F4-4E77-808A-8A6114D6E22C}" type="sibTrans" cxnId="{3077068D-9DD0-4A83-AC27-FF7D63BE7535}">
      <dgm:prSet/>
      <dgm:spPr/>
      <dgm:t>
        <a:bodyPr/>
        <a:lstStyle/>
        <a:p>
          <a:endParaRPr lang="en-US"/>
        </a:p>
      </dgm:t>
    </dgm:pt>
    <dgm:pt modelId="{2E75E1BB-67EE-4BFC-A741-7E1DF8AFC533}">
      <dgm:prSet phldrT="[Text]"/>
      <dgm:spPr/>
      <dgm:t>
        <a:bodyPr/>
        <a:lstStyle/>
        <a:p>
          <a:r>
            <a:rPr lang="en-US" dirty="0"/>
            <a:t>Four Factors for creating a presentation</a:t>
          </a:r>
        </a:p>
      </dgm:t>
    </dgm:pt>
    <dgm:pt modelId="{8BC66E1D-CD99-4A4D-A474-2DDF75B3F201}" type="parTrans" cxnId="{AC9FED1C-8ED1-4A19-97B8-7A85CDF08B00}">
      <dgm:prSet/>
      <dgm:spPr/>
      <dgm:t>
        <a:bodyPr/>
        <a:lstStyle/>
        <a:p>
          <a:endParaRPr lang="en-US"/>
        </a:p>
      </dgm:t>
    </dgm:pt>
    <dgm:pt modelId="{7565B478-8D6B-4418-A8F6-1FE25F594115}" type="sibTrans" cxnId="{AC9FED1C-8ED1-4A19-97B8-7A85CDF08B00}">
      <dgm:prSet/>
      <dgm:spPr/>
      <dgm:t>
        <a:bodyPr/>
        <a:lstStyle/>
        <a:p>
          <a:endParaRPr lang="en-US"/>
        </a:p>
      </dgm:t>
    </dgm:pt>
    <dgm:pt modelId="{9E371A3A-8A1A-46AA-BF9B-D21391173C70}">
      <dgm:prSet phldrT="[Text]"/>
      <dgm:spPr/>
      <dgm:t>
        <a:bodyPr/>
        <a:lstStyle/>
        <a:p>
          <a:r>
            <a:rPr lang="en-US" dirty="0"/>
            <a:t> </a:t>
          </a:r>
        </a:p>
      </dgm:t>
    </dgm:pt>
    <dgm:pt modelId="{D08BDCC1-649A-4B12-8744-D99018D1A725}" type="parTrans" cxnId="{757D54F8-CB52-4AF7-B85C-EAE7D985D42F}">
      <dgm:prSet/>
      <dgm:spPr/>
      <dgm:t>
        <a:bodyPr/>
        <a:lstStyle/>
        <a:p>
          <a:endParaRPr lang="en-US"/>
        </a:p>
      </dgm:t>
    </dgm:pt>
    <dgm:pt modelId="{F88ABFEA-F6CC-4096-8DA2-99C61DCBEDB5}" type="sibTrans" cxnId="{757D54F8-CB52-4AF7-B85C-EAE7D985D42F}">
      <dgm:prSet/>
      <dgm:spPr/>
      <dgm:t>
        <a:bodyPr/>
        <a:lstStyle/>
        <a:p>
          <a:endParaRPr lang="en-US"/>
        </a:p>
      </dgm:t>
    </dgm:pt>
    <dgm:pt modelId="{63F5457A-47C0-4F44-AF96-69E1ED1F28CE}">
      <dgm:prSet phldrT="[Text]"/>
      <dgm:spPr/>
      <dgm:t>
        <a:bodyPr/>
        <a:lstStyle/>
        <a:p>
          <a:r>
            <a:rPr lang="en-US" dirty="0"/>
            <a:t> </a:t>
          </a:r>
        </a:p>
      </dgm:t>
    </dgm:pt>
    <dgm:pt modelId="{0AC69945-BB5D-4F3F-AC2D-DB462066E4DB}" type="parTrans" cxnId="{C00AFBA5-B510-4C52-988E-08811DEED2E0}">
      <dgm:prSet/>
      <dgm:spPr/>
      <dgm:t>
        <a:bodyPr/>
        <a:lstStyle/>
        <a:p>
          <a:endParaRPr lang="en-US"/>
        </a:p>
      </dgm:t>
    </dgm:pt>
    <dgm:pt modelId="{FF6E0116-CC0C-4CEE-80D3-3433FD53DF5B}" type="sibTrans" cxnId="{C00AFBA5-B510-4C52-988E-08811DEED2E0}">
      <dgm:prSet/>
      <dgm:spPr/>
      <dgm:t>
        <a:bodyPr/>
        <a:lstStyle/>
        <a:p>
          <a:endParaRPr lang="en-US"/>
        </a:p>
      </dgm:t>
    </dgm:pt>
    <dgm:pt modelId="{FD466688-6493-4F26-A8A5-6148D40DB737}">
      <dgm:prSet phldrT="[Text]"/>
      <dgm:spPr/>
      <dgm:t>
        <a:bodyPr/>
        <a:lstStyle/>
        <a:p>
          <a:endParaRPr lang="en-US" dirty="0"/>
        </a:p>
      </dgm:t>
    </dgm:pt>
    <dgm:pt modelId="{48E17600-3FB8-48BB-A809-AB185229D03C}" type="parTrans" cxnId="{0DDD8771-0AC9-4167-B803-8E2E3FD097DE}">
      <dgm:prSet/>
      <dgm:spPr/>
      <dgm:t>
        <a:bodyPr/>
        <a:lstStyle/>
        <a:p>
          <a:endParaRPr lang="en-US"/>
        </a:p>
      </dgm:t>
    </dgm:pt>
    <dgm:pt modelId="{5A383A7F-B1A8-46D4-91F8-20A2F94F6016}" type="sibTrans" cxnId="{0DDD8771-0AC9-4167-B803-8E2E3FD097DE}">
      <dgm:prSet/>
      <dgm:spPr/>
      <dgm:t>
        <a:bodyPr/>
        <a:lstStyle/>
        <a:p>
          <a:endParaRPr lang="en-US"/>
        </a:p>
      </dgm:t>
    </dgm:pt>
    <dgm:pt modelId="{62424EF1-8522-4B9E-811A-5EF4BC49C1EB}">
      <dgm:prSet phldrT="[Text]"/>
      <dgm:spPr/>
      <dgm:t>
        <a:bodyPr/>
        <a:lstStyle/>
        <a:p>
          <a:endParaRPr lang="en-US" dirty="0"/>
        </a:p>
      </dgm:t>
    </dgm:pt>
    <dgm:pt modelId="{DBA19921-2DB6-4321-9AAF-FEE13A09704C}" type="parTrans" cxnId="{73A0A2C2-B014-4629-93D1-EB55F77AECDC}">
      <dgm:prSet/>
      <dgm:spPr/>
      <dgm:t>
        <a:bodyPr/>
        <a:lstStyle/>
        <a:p>
          <a:endParaRPr lang="en-US"/>
        </a:p>
      </dgm:t>
    </dgm:pt>
    <dgm:pt modelId="{977AA81D-0D25-4508-8FA6-708756C6E1A9}" type="sibTrans" cxnId="{73A0A2C2-B014-4629-93D1-EB55F77AECDC}">
      <dgm:prSet/>
      <dgm:spPr/>
      <dgm:t>
        <a:bodyPr/>
        <a:lstStyle/>
        <a:p>
          <a:endParaRPr lang="en-US"/>
        </a:p>
      </dgm:t>
    </dgm:pt>
    <dgm:pt modelId="{9E60F741-5E31-44AA-8DAE-837F7E557F4B}">
      <dgm:prSet phldrT="[Text]"/>
      <dgm:spPr/>
      <dgm:t>
        <a:bodyPr/>
        <a:lstStyle/>
        <a:p>
          <a:r>
            <a:rPr lang="en-US"/>
            <a:t>Two </a:t>
          </a:r>
          <a:r>
            <a:rPr lang="en-US" dirty="0"/>
            <a:t>Decisions for Presentations</a:t>
          </a:r>
        </a:p>
      </dgm:t>
    </dgm:pt>
    <dgm:pt modelId="{2401D816-153E-4ADF-8F37-958B2BE83100}" type="parTrans" cxnId="{D41C0FAF-F9F1-4BFD-A900-21228B67DD7D}">
      <dgm:prSet/>
      <dgm:spPr/>
      <dgm:t>
        <a:bodyPr/>
        <a:lstStyle/>
        <a:p>
          <a:endParaRPr lang="en-US"/>
        </a:p>
      </dgm:t>
    </dgm:pt>
    <dgm:pt modelId="{9CA3D0B8-6A9F-45E0-9799-14839AEFB55A}" type="sibTrans" cxnId="{D41C0FAF-F9F1-4BFD-A900-21228B67DD7D}">
      <dgm:prSet/>
      <dgm:spPr/>
      <dgm:t>
        <a:bodyPr/>
        <a:lstStyle/>
        <a:p>
          <a:endParaRPr lang="en-US"/>
        </a:p>
      </dgm:t>
    </dgm:pt>
    <dgm:pt modelId="{7D943F31-F41F-472B-845B-42868658F7B4}">
      <dgm:prSet phldrT="[Text]"/>
      <dgm:spPr/>
      <dgm:t>
        <a:bodyPr/>
        <a:lstStyle/>
        <a:p>
          <a:endParaRPr lang="en-US" dirty="0"/>
        </a:p>
      </dgm:t>
    </dgm:pt>
    <dgm:pt modelId="{692B3103-739D-41F5-9B94-33E18014A20F}" type="parTrans" cxnId="{B55C3660-D288-47E8-AA89-DC917825BC7A}">
      <dgm:prSet/>
      <dgm:spPr/>
      <dgm:t>
        <a:bodyPr/>
        <a:lstStyle/>
        <a:p>
          <a:endParaRPr lang="en-US"/>
        </a:p>
      </dgm:t>
    </dgm:pt>
    <dgm:pt modelId="{F52D32BE-EF59-400A-B87C-6D12E7E7A5B1}" type="sibTrans" cxnId="{B55C3660-D288-47E8-AA89-DC917825BC7A}">
      <dgm:prSet/>
      <dgm:spPr/>
      <dgm:t>
        <a:bodyPr/>
        <a:lstStyle/>
        <a:p>
          <a:endParaRPr lang="en-US"/>
        </a:p>
      </dgm:t>
    </dgm:pt>
    <dgm:pt modelId="{2E70472E-75B5-4381-97BA-FF108E6CDAC8}" type="pres">
      <dgm:prSet presAssocID="{132FA015-81A2-4D25-877B-8D0C7C76979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78BBDB9-4E34-4732-97FB-F3C584A6DB62}" type="pres">
      <dgm:prSet presAssocID="{F5CA40E3-0322-406D-9C81-56B9BF1A9434}" presName="root" presStyleCnt="0"/>
      <dgm:spPr/>
    </dgm:pt>
    <dgm:pt modelId="{E2F7C292-BC68-43E8-BF49-28190621BE81}" type="pres">
      <dgm:prSet presAssocID="{F5CA40E3-0322-406D-9C81-56B9BF1A9434}" presName="rootComposite" presStyleCnt="0"/>
      <dgm:spPr/>
    </dgm:pt>
    <dgm:pt modelId="{70A5B107-C6F9-4B9E-B91C-019A1A152FF2}" type="pres">
      <dgm:prSet presAssocID="{F5CA40E3-0322-406D-9C81-56B9BF1A9434}" presName="rootText" presStyleLbl="node1" presStyleIdx="0" presStyleCnt="3"/>
      <dgm:spPr/>
    </dgm:pt>
    <dgm:pt modelId="{941131D1-6B54-4C56-AC98-F5C7B21DB7FC}" type="pres">
      <dgm:prSet presAssocID="{F5CA40E3-0322-406D-9C81-56B9BF1A9434}" presName="rootConnector" presStyleLbl="node1" presStyleIdx="0" presStyleCnt="3"/>
      <dgm:spPr/>
    </dgm:pt>
    <dgm:pt modelId="{D40F8281-DA27-4405-931B-4AC8FD668686}" type="pres">
      <dgm:prSet presAssocID="{F5CA40E3-0322-406D-9C81-56B9BF1A9434}" presName="childShape" presStyleCnt="0"/>
      <dgm:spPr/>
    </dgm:pt>
    <dgm:pt modelId="{0F6B82E4-07E9-4263-9D08-B91C6A982C25}" type="pres">
      <dgm:prSet presAssocID="{692B3103-739D-41F5-9B94-33E18014A20F}" presName="Name13" presStyleLbl="parChTrans1D2" presStyleIdx="0" presStyleCnt="7"/>
      <dgm:spPr/>
    </dgm:pt>
    <dgm:pt modelId="{E766B3B6-0D57-4F3D-93D4-5E3B2309B8BD}" type="pres">
      <dgm:prSet presAssocID="{7D943F31-F41F-472B-845B-42868658F7B4}" presName="childText" presStyleLbl="bgAcc1" presStyleIdx="0" presStyleCnt="7" custScaleX="183709" custLinFactNeighborX="-3260" custLinFactNeighborY="-7468">
        <dgm:presLayoutVars>
          <dgm:bulletEnabled val="1"/>
        </dgm:presLayoutVars>
      </dgm:prSet>
      <dgm:spPr/>
    </dgm:pt>
    <dgm:pt modelId="{E7780B28-0466-405D-9AB7-71CA6E805A38}" type="pres">
      <dgm:prSet presAssocID="{9E60F741-5E31-44AA-8DAE-837F7E557F4B}" presName="root" presStyleCnt="0"/>
      <dgm:spPr/>
    </dgm:pt>
    <dgm:pt modelId="{97752486-8D4C-4CE5-AFDA-50350905D012}" type="pres">
      <dgm:prSet presAssocID="{9E60F741-5E31-44AA-8DAE-837F7E557F4B}" presName="rootComposite" presStyleCnt="0"/>
      <dgm:spPr/>
    </dgm:pt>
    <dgm:pt modelId="{0AD2F97A-30F4-4BAC-8070-F75F165974CA}" type="pres">
      <dgm:prSet presAssocID="{9E60F741-5E31-44AA-8DAE-837F7E557F4B}" presName="rootText" presStyleLbl="node1" presStyleIdx="1" presStyleCnt="3"/>
      <dgm:spPr/>
    </dgm:pt>
    <dgm:pt modelId="{F0A63F6E-412E-48E5-B95B-026671305BFA}" type="pres">
      <dgm:prSet presAssocID="{9E60F741-5E31-44AA-8DAE-837F7E557F4B}" presName="rootConnector" presStyleLbl="node1" presStyleIdx="1" presStyleCnt="3"/>
      <dgm:spPr/>
    </dgm:pt>
    <dgm:pt modelId="{D540C155-8E19-47CC-877C-92D7A4CB6FA7}" type="pres">
      <dgm:prSet presAssocID="{9E60F741-5E31-44AA-8DAE-837F7E557F4B}" presName="childShape" presStyleCnt="0"/>
      <dgm:spPr/>
    </dgm:pt>
    <dgm:pt modelId="{A8B677A3-9FCA-4A9F-8C67-FF698DFC0D61}" type="pres">
      <dgm:prSet presAssocID="{53F60314-9661-49FB-8D2B-F08310012D86}" presName="Name13" presStyleLbl="parChTrans1D2" presStyleIdx="1" presStyleCnt="7"/>
      <dgm:spPr/>
    </dgm:pt>
    <dgm:pt modelId="{05093E91-295B-4E55-A119-456398E775C8}" type="pres">
      <dgm:prSet presAssocID="{ADC8A152-9C4C-46C8-8B86-D8E289F5D195}" presName="childText" presStyleLbl="bgAcc1" presStyleIdx="1" presStyleCnt="7" custScaleX="156674">
        <dgm:presLayoutVars>
          <dgm:bulletEnabled val="1"/>
        </dgm:presLayoutVars>
      </dgm:prSet>
      <dgm:spPr/>
    </dgm:pt>
    <dgm:pt modelId="{E042303E-3801-4EC6-88B7-A53EC6B5DD96}" type="pres">
      <dgm:prSet presAssocID="{5BB7716B-E382-4A63-B54D-616BBB39A039}" presName="Name13" presStyleLbl="parChTrans1D2" presStyleIdx="2" presStyleCnt="7"/>
      <dgm:spPr/>
    </dgm:pt>
    <dgm:pt modelId="{1428B879-45D9-4F16-AD9F-F27D2892455E}" type="pres">
      <dgm:prSet presAssocID="{E251C8E6-D129-4D4B-8BB4-9AEF95924EE2}" presName="childText" presStyleLbl="bgAcc1" presStyleIdx="2" presStyleCnt="7" custScaleX="156674">
        <dgm:presLayoutVars>
          <dgm:bulletEnabled val="1"/>
        </dgm:presLayoutVars>
      </dgm:prSet>
      <dgm:spPr/>
    </dgm:pt>
    <dgm:pt modelId="{9536CC73-AB26-4346-A07D-3D0D4301F31C}" type="pres">
      <dgm:prSet presAssocID="{2E75E1BB-67EE-4BFC-A741-7E1DF8AFC533}" presName="root" presStyleCnt="0"/>
      <dgm:spPr/>
    </dgm:pt>
    <dgm:pt modelId="{21C1D74D-CD0A-4746-BACB-6DD9162B2508}" type="pres">
      <dgm:prSet presAssocID="{2E75E1BB-67EE-4BFC-A741-7E1DF8AFC533}" presName="rootComposite" presStyleCnt="0"/>
      <dgm:spPr/>
    </dgm:pt>
    <dgm:pt modelId="{56C78F33-4C42-4534-9C5F-95D6FCF01707}" type="pres">
      <dgm:prSet presAssocID="{2E75E1BB-67EE-4BFC-A741-7E1DF8AFC533}" presName="rootText" presStyleLbl="node1" presStyleIdx="2" presStyleCnt="3"/>
      <dgm:spPr/>
    </dgm:pt>
    <dgm:pt modelId="{78D8B591-83D2-49E0-9734-A594AAFE1561}" type="pres">
      <dgm:prSet presAssocID="{2E75E1BB-67EE-4BFC-A741-7E1DF8AFC533}" presName="rootConnector" presStyleLbl="node1" presStyleIdx="2" presStyleCnt="3"/>
      <dgm:spPr/>
    </dgm:pt>
    <dgm:pt modelId="{B8CFBE65-DA17-4815-98A0-2C8E90EE94A8}" type="pres">
      <dgm:prSet presAssocID="{2E75E1BB-67EE-4BFC-A741-7E1DF8AFC533}" presName="childShape" presStyleCnt="0"/>
      <dgm:spPr/>
    </dgm:pt>
    <dgm:pt modelId="{3EC8E188-8E71-4E04-8185-5B86FB2E2D70}" type="pres">
      <dgm:prSet presAssocID="{D08BDCC1-649A-4B12-8744-D99018D1A725}" presName="Name13" presStyleLbl="parChTrans1D2" presStyleIdx="3" presStyleCnt="7"/>
      <dgm:spPr/>
    </dgm:pt>
    <dgm:pt modelId="{444ECE88-5318-437C-B0D8-8277D49A274A}" type="pres">
      <dgm:prSet presAssocID="{9E371A3A-8A1A-46AA-BF9B-D21391173C70}" presName="childText" presStyleLbl="bgAcc1" presStyleIdx="3" presStyleCnt="7" custScaleX="281674">
        <dgm:presLayoutVars>
          <dgm:bulletEnabled val="1"/>
        </dgm:presLayoutVars>
      </dgm:prSet>
      <dgm:spPr/>
    </dgm:pt>
    <dgm:pt modelId="{62743E02-076C-4B2B-AFD8-053179C0890E}" type="pres">
      <dgm:prSet presAssocID="{0AC69945-BB5D-4F3F-AC2D-DB462066E4DB}" presName="Name13" presStyleLbl="parChTrans1D2" presStyleIdx="4" presStyleCnt="7"/>
      <dgm:spPr/>
    </dgm:pt>
    <dgm:pt modelId="{B2FC7BD2-EF2F-44C0-B0FA-1D57DB5BFC72}" type="pres">
      <dgm:prSet presAssocID="{63F5457A-47C0-4F44-AF96-69E1ED1F28CE}" presName="childText" presStyleLbl="bgAcc1" presStyleIdx="4" presStyleCnt="7" custScaleX="281674">
        <dgm:presLayoutVars>
          <dgm:bulletEnabled val="1"/>
        </dgm:presLayoutVars>
      </dgm:prSet>
      <dgm:spPr/>
    </dgm:pt>
    <dgm:pt modelId="{FB4008B3-D6C3-4377-9003-48A1669298C9}" type="pres">
      <dgm:prSet presAssocID="{DBA19921-2DB6-4321-9AAF-FEE13A09704C}" presName="Name13" presStyleLbl="parChTrans1D2" presStyleIdx="5" presStyleCnt="7"/>
      <dgm:spPr/>
    </dgm:pt>
    <dgm:pt modelId="{730915E9-B715-4DAF-9032-95BDA03271F6}" type="pres">
      <dgm:prSet presAssocID="{62424EF1-8522-4B9E-811A-5EF4BC49C1EB}" presName="childText" presStyleLbl="bgAcc1" presStyleIdx="5" presStyleCnt="7" custScaleX="281674">
        <dgm:presLayoutVars>
          <dgm:bulletEnabled val="1"/>
        </dgm:presLayoutVars>
      </dgm:prSet>
      <dgm:spPr/>
    </dgm:pt>
    <dgm:pt modelId="{88FBEC57-5C8B-44EC-A931-1F935DBB548D}" type="pres">
      <dgm:prSet presAssocID="{48E17600-3FB8-48BB-A809-AB185229D03C}" presName="Name13" presStyleLbl="parChTrans1D2" presStyleIdx="6" presStyleCnt="7"/>
      <dgm:spPr/>
    </dgm:pt>
    <dgm:pt modelId="{5A8FCE3F-1786-4DEF-9B45-125BF6EB7401}" type="pres">
      <dgm:prSet presAssocID="{FD466688-6493-4F26-A8A5-6148D40DB737}" presName="childText" presStyleLbl="bgAcc1" presStyleIdx="6" presStyleCnt="7" custScaleX="281674">
        <dgm:presLayoutVars>
          <dgm:bulletEnabled val="1"/>
        </dgm:presLayoutVars>
      </dgm:prSet>
      <dgm:spPr/>
    </dgm:pt>
  </dgm:ptLst>
  <dgm:cxnLst>
    <dgm:cxn modelId="{111F3603-E9D7-402F-B88B-F05AEE6DE076}" type="presOf" srcId="{DBA19921-2DB6-4321-9AAF-FEE13A09704C}" destId="{FB4008B3-D6C3-4377-9003-48A1669298C9}" srcOrd="0" destOrd="0" presId="urn:microsoft.com/office/officeart/2005/8/layout/hierarchy3"/>
    <dgm:cxn modelId="{78086414-B3E0-4CE1-BA1E-AF191445546C}" type="presOf" srcId="{9E60F741-5E31-44AA-8DAE-837F7E557F4B}" destId="{0AD2F97A-30F4-4BAC-8070-F75F165974CA}" srcOrd="0" destOrd="0" presId="urn:microsoft.com/office/officeart/2005/8/layout/hierarchy3"/>
    <dgm:cxn modelId="{AC9FED1C-8ED1-4A19-97B8-7A85CDF08B00}" srcId="{132FA015-81A2-4D25-877B-8D0C7C769790}" destId="{2E75E1BB-67EE-4BFC-A741-7E1DF8AFC533}" srcOrd="2" destOrd="0" parTransId="{8BC66E1D-CD99-4A4D-A474-2DDF75B3F201}" sibTransId="{7565B478-8D6B-4418-A8F6-1FE25F594115}"/>
    <dgm:cxn modelId="{9DCAFC1C-8935-4F72-BD18-6491CE68705B}" type="presOf" srcId="{2E75E1BB-67EE-4BFC-A741-7E1DF8AFC533}" destId="{78D8B591-83D2-49E0-9734-A594AAFE1561}" srcOrd="1" destOrd="0" presId="urn:microsoft.com/office/officeart/2005/8/layout/hierarchy3"/>
    <dgm:cxn modelId="{C46E931E-F201-48F9-8594-7334A149BA42}" type="presOf" srcId="{F5CA40E3-0322-406D-9C81-56B9BF1A9434}" destId="{941131D1-6B54-4C56-AC98-F5C7B21DB7FC}" srcOrd="1" destOrd="0" presId="urn:microsoft.com/office/officeart/2005/8/layout/hierarchy3"/>
    <dgm:cxn modelId="{5E7ECE35-A7CA-439A-A864-071BC0F2D8CA}" type="presOf" srcId="{F5CA40E3-0322-406D-9C81-56B9BF1A9434}" destId="{70A5B107-C6F9-4B9E-B91C-019A1A152FF2}" srcOrd="0" destOrd="0" presId="urn:microsoft.com/office/officeart/2005/8/layout/hierarchy3"/>
    <dgm:cxn modelId="{DFF0AC5E-8281-437D-A21B-C994B8A3EAF4}" type="presOf" srcId="{9E371A3A-8A1A-46AA-BF9B-D21391173C70}" destId="{444ECE88-5318-437C-B0D8-8277D49A274A}" srcOrd="0" destOrd="0" presId="urn:microsoft.com/office/officeart/2005/8/layout/hierarchy3"/>
    <dgm:cxn modelId="{B55C3660-D288-47E8-AA89-DC917825BC7A}" srcId="{F5CA40E3-0322-406D-9C81-56B9BF1A9434}" destId="{7D943F31-F41F-472B-845B-42868658F7B4}" srcOrd="0" destOrd="0" parTransId="{692B3103-739D-41F5-9B94-33E18014A20F}" sibTransId="{F52D32BE-EF59-400A-B87C-6D12E7E7A5B1}"/>
    <dgm:cxn modelId="{5BFDF763-9130-4503-99BB-961E57F5B64A}" type="presOf" srcId="{48E17600-3FB8-48BB-A809-AB185229D03C}" destId="{88FBEC57-5C8B-44EC-A931-1F935DBB548D}" srcOrd="0" destOrd="0" presId="urn:microsoft.com/office/officeart/2005/8/layout/hierarchy3"/>
    <dgm:cxn modelId="{0DDD8771-0AC9-4167-B803-8E2E3FD097DE}" srcId="{2E75E1BB-67EE-4BFC-A741-7E1DF8AFC533}" destId="{FD466688-6493-4F26-A8A5-6148D40DB737}" srcOrd="3" destOrd="0" parTransId="{48E17600-3FB8-48BB-A809-AB185229D03C}" sibTransId="{5A383A7F-B1A8-46D4-91F8-20A2F94F6016}"/>
    <dgm:cxn modelId="{A11A4C53-6F19-47F5-837A-133A9DD4E3DC}" type="presOf" srcId="{62424EF1-8522-4B9E-811A-5EF4BC49C1EB}" destId="{730915E9-B715-4DAF-9032-95BDA03271F6}" srcOrd="0" destOrd="0" presId="urn:microsoft.com/office/officeart/2005/8/layout/hierarchy3"/>
    <dgm:cxn modelId="{99EFEE53-5E53-4237-8B47-F1403C898316}" srcId="{132FA015-81A2-4D25-877B-8D0C7C769790}" destId="{F5CA40E3-0322-406D-9C81-56B9BF1A9434}" srcOrd="0" destOrd="0" parTransId="{2B531B3B-8C0E-453E-B1C3-6364C9424575}" sibTransId="{722A27FF-62A5-476B-92D8-00823AE54D03}"/>
    <dgm:cxn modelId="{60596680-D66B-4B66-8373-E086D3036A84}" type="presOf" srcId="{53F60314-9661-49FB-8D2B-F08310012D86}" destId="{A8B677A3-9FCA-4A9F-8C67-FF698DFC0D61}" srcOrd="0" destOrd="0" presId="urn:microsoft.com/office/officeart/2005/8/layout/hierarchy3"/>
    <dgm:cxn modelId="{047D5989-41D7-4864-BF40-A84040C68071}" type="presOf" srcId="{692B3103-739D-41F5-9B94-33E18014A20F}" destId="{0F6B82E4-07E9-4263-9D08-B91C6A982C25}" srcOrd="0" destOrd="0" presId="urn:microsoft.com/office/officeart/2005/8/layout/hierarchy3"/>
    <dgm:cxn modelId="{85735F8A-A130-4FAD-9559-C5C3C31F2CA0}" srcId="{9E60F741-5E31-44AA-8DAE-837F7E557F4B}" destId="{ADC8A152-9C4C-46C8-8B86-D8E289F5D195}" srcOrd="0" destOrd="0" parTransId="{53F60314-9661-49FB-8D2B-F08310012D86}" sibTransId="{D3B83079-7806-4A1C-8D13-79BD23E984F7}"/>
    <dgm:cxn modelId="{3077068D-9DD0-4A83-AC27-FF7D63BE7535}" srcId="{9E60F741-5E31-44AA-8DAE-837F7E557F4B}" destId="{E251C8E6-D129-4D4B-8BB4-9AEF95924EE2}" srcOrd="1" destOrd="0" parTransId="{5BB7716B-E382-4A63-B54D-616BBB39A039}" sibTransId="{471316F8-26F4-4E77-808A-8A6114D6E22C}"/>
    <dgm:cxn modelId="{7EA98691-8DCF-4AAD-A076-F1C5E1B42E0B}" type="presOf" srcId="{ADC8A152-9C4C-46C8-8B86-D8E289F5D195}" destId="{05093E91-295B-4E55-A119-456398E775C8}" srcOrd="0" destOrd="0" presId="urn:microsoft.com/office/officeart/2005/8/layout/hierarchy3"/>
    <dgm:cxn modelId="{E3464598-E4FD-4A59-AE46-89ACBC2BC8F7}" type="presOf" srcId="{D08BDCC1-649A-4B12-8744-D99018D1A725}" destId="{3EC8E188-8E71-4E04-8185-5B86FB2E2D70}" srcOrd="0" destOrd="0" presId="urn:microsoft.com/office/officeart/2005/8/layout/hierarchy3"/>
    <dgm:cxn modelId="{93C6999D-E65E-4D7A-9773-AD2B3AFE3064}" type="presOf" srcId="{2E75E1BB-67EE-4BFC-A741-7E1DF8AFC533}" destId="{56C78F33-4C42-4534-9C5F-95D6FCF01707}" srcOrd="0" destOrd="0" presId="urn:microsoft.com/office/officeart/2005/8/layout/hierarchy3"/>
    <dgm:cxn modelId="{C00AFBA5-B510-4C52-988E-08811DEED2E0}" srcId="{2E75E1BB-67EE-4BFC-A741-7E1DF8AFC533}" destId="{63F5457A-47C0-4F44-AF96-69E1ED1F28CE}" srcOrd="1" destOrd="0" parTransId="{0AC69945-BB5D-4F3F-AC2D-DB462066E4DB}" sibTransId="{FF6E0116-CC0C-4CEE-80D3-3433FD53DF5B}"/>
    <dgm:cxn modelId="{00320DAE-1D69-423A-9A22-4FF444AF9BA1}" type="presOf" srcId="{132FA015-81A2-4D25-877B-8D0C7C769790}" destId="{2E70472E-75B5-4381-97BA-FF108E6CDAC8}" srcOrd="0" destOrd="0" presId="urn:microsoft.com/office/officeart/2005/8/layout/hierarchy3"/>
    <dgm:cxn modelId="{D41C0FAF-F9F1-4BFD-A900-21228B67DD7D}" srcId="{132FA015-81A2-4D25-877B-8D0C7C769790}" destId="{9E60F741-5E31-44AA-8DAE-837F7E557F4B}" srcOrd="1" destOrd="0" parTransId="{2401D816-153E-4ADF-8F37-958B2BE83100}" sibTransId="{9CA3D0B8-6A9F-45E0-9799-14839AEFB55A}"/>
    <dgm:cxn modelId="{279A11BB-CF75-4FC5-8ED9-B652B0A0698F}" type="presOf" srcId="{9E60F741-5E31-44AA-8DAE-837F7E557F4B}" destId="{F0A63F6E-412E-48E5-B95B-026671305BFA}" srcOrd="1" destOrd="0" presId="urn:microsoft.com/office/officeart/2005/8/layout/hierarchy3"/>
    <dgm:cxn modelId="{73A0A2C2-B014-4629-93D1-EB55F77AECDC}" srcId="{2E75E1BB-67EE-4BFC-A741-7E1DF8AFC533}" destId="{62424EF1-8522-4B9E-811A-5EF4BC49C1EB}" srcOrd="2" destOrd="0" parTransId="{DBA19921-2DB6-4321-9AAF-FEE13A09704C}" sibTransId="{977AA81D-0D25-4508-8FA6-708756C6E1A9}"/>
    <dgm:cxn modelId="{AF8811CB-6174-4FAA-BBF5-70F1585F260B}" type="presOf" srcId="{7D943F31-F41F-472B-845B-42868658F7B4}" destId="{E766B3B6-0D57-4F3D-93D4-5E3B2309B8BD}" srcOrd="0" destOrd="0" presId="urn:microsoft.com/office/officeart/2005/8/layout/hierarchy3"/>
    <dgm:cxn modelId="{B8E46BD4-901C-49D8-87DF-2479505F5542}" type="presOf" srcId="{63F5457A-47C0-4F44-AF96-69E1ED1F28CE}" destId="{B2FC7BD2-EF2F-44C0-B0FA-1D57DB5BFC72}" srcOrd="0" destOrd="0" presId="urn:microsoft.com/office/officeart/2005/8/layout/hierarchy3"/>
    <dgm:cxn modelId="{C1DF7CD4-7AC1-4206-92FD-5A9EA92CA280}" type="presOf" srcId="{FD466688-6493-4F26-A8A5-6148D40DB737}" destId="{5A8FCE3F-1786-4DEF-9B45-125BF6EB7401}" srcOrd="0" destOrd="0" presId="urn:microsoft.com/office/officeart/2005/8/layout/hierarchy3"/>
    <dgm:cxn modelId="{D4DAA2DB-4629-4814-A617-EC45B108730D}" type="presOf" srcId="{0AC69945-BB5D-4F3F-AC2D-DB462066E4DB}" destId="{62743E02-076C-4B2B-AFD8-053179C0890E}" srcOrd="0" destOrd="0" presId="urn:microsoft.com/office/officeart/2005/8/layout/hierarchy3"/>
    <dgm:cxn modelId="{FF1247E0-FCF2-4BE4-B270-C917170F385A}" type="presOf" srcId="{E251C8E6-D129-4D4B-8BB4-9AEF95924EE2}" destId="{1428B879-45D9-4F16-AD9F-F27D2892455E}" srcOrd="0" destOrd="0" presId="urn:microsoft.com/office/officeart/2005/8/layout/hierarchy3"/>
    <dgm:cxn modelId="{594B28F1-B1A7-495E-B042-01663A8D860B}" type="presOf" srcId="{5BB7716B-E382-4A63-B54D-616BBB39A039}" destId="{E042303E-3801-4EC6-88B7-A53EC6B5DD96}" srcOrd="0" destOrd="0" presId="urn:microsoft.com/office/officeart/2005/8/layout/hierarchy3"/>
    <dgm:cxn modelId="{757D54F8-CB52-4AF7-B85C-EAE7D985D42F}" srcId="{2E75E1BB-67EE-4BFC-A741-7E1DF8AFC533}" destId="{9E371A3A-8A1A-46AA-BF9B-D21391173C70}" srcOrd="0" destOrd="0" parTransId="{D08BDCC1-649A-4B12-8744-D99018D1A725}" sibTransId="{F88ABFEA-F6CC-4096-8DA2-99C61DCBEDB5}"/>
    <dgm:cxn modelId="{7E305309-3AA6-488D-B85E-27BD0EA0EFCA}" type="presParOf" srcId="{2E70472E-75B5-4381-97BA-FF108E6CDAC8}" destId="{278BBDB9-4E34-4732-97FB-F3C584A6DB62}" srcOrd="0" destOrd="0" presId="urn:microsoft.com/office/officeart/2005/8/layout/hierarchy3"/>
    <dgm:cxn modelId="{EE99E05A-B1EA-45E9-A110-D7692EFF1696}" type="presParOf" srcId="{278BBDB9-4E34-4732-97FB-F3C584A6DB62}" destId="{E2F7C292-BC68-43E8-BF49-28190621BE81}" srcOrd="0" destOrd="0" presId="urn:microsoft.com/office/officeart/2005/8/layout/hierarchy3"/>
    <dgm:cxn modelId="{0542A4A7-B74E-46A7-A314-8728DDEEE365}" type="presParOf" srcId="{E2F7C292-BC68-43E8-BF49-28190621BE81}" destId="{70A5B107-C6F9-4B9E-B91C-019A1A152FF2}" srcOrd="0" destOrd="0" presId="urn:microsoft.com/office/officeart/2005/8/layout/hierarchy3"/>
    <dgm:cxn modelId="{3A29AF02-4FDA-40F4-B172-FCC480AC1A86}" type="presParOf" srcId="{E2F7C292-BC68-43E8-BF49-28190621BE81}" destId="{941131D1-6B54-4C56-AC98-F5C7B21DB7FC}" srcOrd="1" destOrd="0" presId="urn:microsoft.com/office/officeart/2005/8/layout/hierarchy3"/>
    <dgm:cxn modelId="{D010690E-3982-4DBC-9A2F-490A0F276D30}" type="presParOf" srcId="{278BBDB9-4E34-4732-97FB-F3C584A6DB62}" destId="{D40F8281-DA27-4405-931B-4AC8FD668686}" srcOrd="1" destOrd="0" presId="urn:microsoft.com/office/officeart/2005/8/layout/hierarchy3"/>
    <dgm:cxn modelId="{CC8E071D-8625-4CB1-809B-6D20BB7C34E4}" type="presParOf" srcId="{D40F8281-DA27-4405-931B-4AC8FD668686}" destId="{0F6B82E4-07E9-4263-9D08-B91C6A982C25}" srcOrd="0" destOrd="0" presId="urn:microsoft.com/office/officeart/2005/8/layout/hierarchy3"/>
    <dgm:cxn modelId="{CA21E8BC-6E2C-47A8-BE62-1C1E8B9CA119}" type="presParOf" srcId="{D40F8281-DA27-4405-931B-4AC8FD668686}" destId="{E766B3B6-0D57-4F3D-93D4-5E3B2309B8BD}" srcOrd="1" destOrd="0" presId="urn:microsoft.com/office/officeart/2005/8/layout/hierarchy3"/>
    <dgm:cxn modelId="{0C0DAF0B-882E-4D06-A535-E07264AEC5F0}" type="presParOf" srcId="{2E70472E-75B5-4381-97BA-FF108E6CDAC8}" destId="{E7780B28-0466-405D-9AB7-71CA6E805A38}" srcOrd="1" destOrd="0" presId="urn:microsoft.com/office/officeart/2005/8/layout/hierarchy3"/>
    <dgm:cxn modelId="{42BC153B-2453-4D51-A7B7-DF8E5A7EF1FE}" type="presParOf" srcId="{E7780B28-0466-405D-9AB7-71CA6E805A38}" destId="{97752486-8D4C-4CE5-AFDA-50350905D012}" srcOrd="0" destOrd="0" presId="urn:microsoft.com/office/officeart/2005/8/layout/hierarchy3"/>
    <dgm:cxn modelId="{0633BBF6-343A-41A9-A9BB-BA2C571C2178}" type="presParOf" srcId="{97752486-8D4C-4CE5-AFDA-50350905D012}" destId="{0AD2F97A-30F4-4BAC-8070-F75F165974CA}" srcOrd="0" destOrd="0" presId="urn:microsoft.com/office/officeart/2005/8/layout/hierarchy3"/>
    <dgm:cxn modelId="{532A9502-A710-4894-A9ED-09DBD58ACB87}" type="presParOf" srcId="{97752486-8D4C-4CE5-AFDA-50350905D012}" destId="{F0A63F6E-412E-48E5-B95B-026671305BFA}" srcOrd="1" destOrd="0" presId="urn:microsoft.com/office/officeart/2005/8/layout/hierarchy3"/>
    <dgm:cxn modelId="{A39BCDE7-FE19-4EB9-B2FC-7A77E42CEA98}" type="presParOf" srcId="{E7780B28-0466-405D-9AB7-71CA6E805A38}" destId="{D540C155-8E19-47CC-877C-92D7A4CB6FA7}" srcOrd="1" destOrd="0" presId="urn:microsoft.com/office/officeart/2005/8/layout/hierarchy3"/>
    <dgm:cxn modelId="{B258F3EF-D423-4C4D-B75C-CBDD802317E8}" type="presParOf" srcId="{D540C155-8E19-47CC-877C-92D7A4CB6FA7}" destId="{A8B677A3-9FCA-4A9F-8C67-FF698DFC0D61}" srcOrd="0" destOrd="0" presId="urn:microsoft.com/office/officeart/2005/8/layout/hierarchy3"/>
    <dgm:cxn modelId="{FBB432AD-180B-4321-AFCC-BF7C207FAB66}" type="presParOf" srcId="{D540C155-8E19-47CC-877C-92D7A4CB6FA7}" destId="{05093E91-295B-4E55-A119-456398E775C8}" srcOrd="1" destOrd="0" presId="urn:microsoft.com/office/officeart/2005/8/layout/hierarchy3"/>
    <dgm:cxn modelId="{92505C10-6286-428F-A81A-78AD515B5D04}" type="presParOf" srcId="{D540C155-8E19-47CC-877C-92D7A4CB6FA7}" destId="{E042303E-3801-4EC6-88B7-A53EC6B5DD96}" srcOrd="2" destOrd="0" presId="urn:microsoft.com/office/officeart/2005/8/layout/hierarchy3"/>
    <dgm:cxn modelId="{5FB174BD-E62E-4D98-93E5-4C6733A549D4}" type="presParOf" srcId="{D540C155-8E19-47CC-877C-92D7A4CB6FA7}" destId="{1428B879-45D9-4F16-AD9F-F27D2892455E}" srcOrd="3" destOrd="0" presId="urn:microsoft.com/office/officeart/2005/8/layout/hierarchy3"/>
    <dgm:cxn modelId="{4F498738-647C-46C4-AA13-8272D447819A}" type="presParOf" srcId="{2E70472E-75B5-4381-97BA-FF108E6CDAC8}" destId="{9536CC73-AB26-4346-A07D-3D0D4301F31C}" srcOrd="2" destOrd="0" presId="urn:microsoft.com/office/officeart/2005/8/layout/hierarchy3"/>
    <dgm:cxn modelId="{2E920F3D-220D-4FBD-8297-2B5D55DA62AF}" type="presParOf" srcId="{9536CC73-AB26-4346-A07D-3D0D4301F31C}" destId="{21C1D74D-CD0A-4746-BACB-6DD9162B2508}" srcOrd="0" destOrd="0" presId="urn:microsoft.com/office/officeart/2005/8/layout/hierarchy3"/>
    <dgm:cxn modelId="{EECE8087-21FF-4DC4-AF50-B5404502795D}" type="presParOf" srcId="{21C1D74D-CD0A-4746-BACB-6DD9162B2508}" destId="{56C78F33-4C42-4534-9C5F-95D6FCF01707}" srcOrd="0" destOrd="0" presId="urn:microsoft.com/office/officeart/2005/8/layout/hierarchy3"/>
    <dgm:cxn modelId="{47BEBA8F-76A3-40C0-B5BE-6DFDA3F77FE9}" type="presParOf" srcId="{21C1D74D-CD0A-4746-BACB-6DD9162B2508}" destId="{78D8B591-83D2-49E0-9734-A594AAFE1561}" srcOrd="1" destOrd="0" presId="urn:microsoft.com/office/officeart/2005/8/layout/hierarchy3"/>
    <dgm:cxn modelId="{930D0077-226E-49BB-AF13-B85518FFC32D}" type="presParOf" srcId="{9536CC73-AB26-4346-A07D-3D0D4301F31C}" destId="{B8CFBE65-DA17-4815-98A0-2C8E90EE94A8}" srcOrd="1" destOrd="0" presId="urn:microsoft.com/office/officeart/2005/8/layout/hierarchy3"/>
    <dgm:cxn modelId="{C943FAA3-4745-4C43-B87D-A54BC675D795}" type="presParOf" srcId="{B8CFBE65-DA17-4815-98A0-2C8E90EE94A8}" destId="{3EC8E188-8E71-4E04-8185-5B86FB2E2D70}" srcOrd="0" destOrd="0" presId="urn:microsoft.com/office/officeart/2005/8/layout/hierarchy3"/>
    <dgm:cxn modelId="{C270BA33-6F7A-4369-B728-149644088471}" type="presParOf" srcId="{B8CFBE65-DA17-4815-98A0-2C8E90EE94A8}" destId="{444ECE88-5318-437C-B0D8-8277D49A274A}" srcOrd="1" destOrd="0" presId="urn:microsoft.com/office/officeart/2005/8/layout/hierarchy3"/>
    <dgm:cxn modelId="{B0F483A8-8CF3-4D49-A51A-53D057C1086B}" type="presParOf" srcId="{B8CFBE65-DA17-4815-98A0-2C8E90EE94A8}" destId="{62743E02-076C-4B2B-AFD8-053179C0890E}" srcOrd="2" destOrd="0" presId="urn:microsoft.com/office/officeart/2005/8/layout/hierarchy3"/>
    <dgm:cxn modelId="{2698CE74-1401-4F58-8124-BFCBB5210A44}" type="presParOf" srcId="{B8CFBE65-DA17-4815-98A0-2C8E90EE94A8}" destId="{B2FC7BD2-EF2F-44C0-B0FA-1D57DB5BFC72}" srcOrd="3" destOrd="0" presId="urn:microsoft.com/office/officeart/2005/8/layout/hierarchy3"/>
    <dgm:cxn modelId="{FE67E3F4-EA8E-4FB9-9B1C-AFF0AC1BDD21}" type="presParOf" srcId="{B8CFBE65-DA17-4815-98A0-2C8E90EE94A8}" destId="{FB4008B3-D6C3-4377-9003-48A1669298C9}" srcOrd="4" destOrd="0" presId="urn:microsoft.com/office/officeart/2005/8/layout/hierarchy3"/>
    <dgm:cxn modelId="{8A5B8BBE-5D85-451F-9F69-2E9AE9AA53D5}" type="presParOf" srcId="{B8CFBE65-DA17-4815-98A0-2C8E90EE94A8}" destId="{730915E9-B715-4DAF-9032-95BDA03271F6}" srcOrd="5" destOrd="0" presId="urn:microsoft.com/office/officeart/2005/8/layout/hierarchy3"/>
    <dgm:cxn modelId="{C1E61907-46E4-46A7-AE17-CF8448D48FBB}" type="presParOf" srcId="{B8CFBE65-DA17-4815-98A0-2C8E90EE94A8}" destId="{88FBEC57-5C8B-44EC-A931-1F935DBB548D}" srcOrd="6" destOrd="0" presId="urn:microsoft.com/office/officeart/2005/8/layout/hierarchy3"/>
    <dgm:cxn modelId="{FC7A26FB-6DD1-44CE-8FD5-1202B3AC63AD}" type="presParOf" srcId="{B8CFBE65-DA17-4815-98A0-2C8E90EE94A8}" destId="{5A8FCE3F-1786-4DEF-9B45-125BF6EB7401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A5B107-C6F9-4B9E-B91C-019A1A152FF2}">
      <dsp:nvSpPr>
        <dsp:cNvPr id="0" name=""/>
        <dsp:cNvSpPr/>
      </dsp:nvSpPr>
      <dsp:spPr>
        <a:xfrm>
          <a:off x="2924" y="100508"/>
          <a:ext cx="1287660" cy="6438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Goal of Presentation</a:t>
          </a:r>
        </a:p>
      </dsp:txBody>
      <dsp:txXfrm>
        <a:off x="21781" y="119365"/>
        <a:ext cx="1249946" cy="606116"/>
      </dsp:txXfrm>
    </dsp:sp>
    <dsp:sp modelId="{0F6B82E4-07E9-4263-9D08-B91C6A982C25}">
      <dsp:nvSpPr>
        <dsp:cNvPr id="0" name=""/>
        <dsp:cNvSpPr/>
      </dsp:nvSpPr>
      <dsp:spPr>
        <a:xfrm>
          <a:off x="131690" y="744339"/>
          <a:ext cx="95183" cy="434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4791"/>
              </a:lnTo>
              <a:lnTo>
                <a:pt x="95183" y="4347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66B3B6-0D57-4F3D-93D4-5E3B2309B8BD}">
      <dsp:nvSpPr>
        <dsp:cNvPr id="0" name=""/>
        <dsp:cNvSpPr/>
      </dsp:nvSpPr>
      <dsp:spPr>
        <a:xfrm>
          <a:off x="226874" y="857215"/>
          <a:ext cx="1892439" cy="6438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800" kern="1200" dirty="0"/>
        </a:p>
      </dsp:txBody>
      <dsp:txXfrm>
        <a:off x="245731" y="876072"/>
        <a:ext cx="1854725" cy="606116"/>
      </dsp:txXfrm>
    </dsp:sp>
    <dsp:sp modelId="{0AD2F97A-30F4-4BAC-8070-F75F165974CA}">
      <dsp:nvSpPr>
        <dsp:cNvPr id="0" name=""/>
        <dsp:cNvSpPr/>
      </dsp:nvSpPr>
      <dsp:spPr>
        <a:xfrm>
          <a:off x="2217279" y="100508"/>
          <a:ext cx="1287660" cy="6438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Two </a:t>
          </a:r>
          <a:r>
            <a:rPr lang="en-US" sz="1400" kern="1200" dirty="0"/>
            <a:t>Decisions for Presentations</a:t>
          </a:r>
        </a:p>
      </dsp:txBody>
      <dsp:txXfrm>
        <a:off x="2236136" y="119365"/>
        <a:ext cx="1249946" cy="606116"/>
      </dsp:txXfrm>
    </dsp:sp>
    <dsp:sp modelId="{A8B677A3-9FCA-4A9F-8C67-FF698DFC0D61}">
      <dsp:nvSpPr>
        <dsp:cNvPr id="0" name=""/>
        <dsp:cNvSpPr/>
      </dsp:nvSpPr>
      <dsp:spPr>
        <a:xfrm>
          <a:off x="2346045" y="744339"/>
          <a:ext cx="128766" cy="4828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2872"/>
              </a:lnTo>
              <a:lnTo>
                <a:pt x="128766" y="4828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093E91-295B-4E55-A119-456398E775C8}">
      <dsp:nvSpPr>
        <dsp:cNvPr id="0" name=""/>
        <dsp:cNvSpPr/>
      </dsp:nvSpPr>
      <dsp:spPr>
        <a:xfrm>
          <a:off x="2474811" y="905296"/>
          <a:ext cx="1613943" cy="6438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 </a:t>
          </a:r>
        </a:p>
      </dsp:txBody>
      <dsp:txXfrm>
        <a:off x="2493668" y="924153"/>
        <a:ext cx="1576229" cy="606116"/>
      </dsp:txXfrm>
    </dsp:sp>
    <dsp:sp modelId="{E042303E-3801-4EC6-88B7-A53EC6B5DD96}">
      <dsp:nvSpPr>
        <dsp:cNvPr id="0" name=""/>
        <dsp:cNvSpPr/>
      </dsp:nvSpPr>
      <dsp:spPr>
        <a:xfrm>
          <a:off x="2346045" y="744339"/>
          <a:ext cx="128766" cy="12876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7660"/>
              </a:lnTo>
              <a:lnTo>
                <a:pt x="128766" y="12876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28B879-45D9-4F16-AD9F-F27D2892455E}">
      <dsp:nvSpPr>
        <dsp:cNvPr id="0" name=""/>
        <dsp:cNvSpPr/>
      </dsp:nvSpPr>
      <dsp:spPr>
        <a:xfrm>
          <a:off x="2474811" y="1710084"/>
          <a:ext cx="1613943" cy="6438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 </a:t>
          </a:r>
        </a:p>
      </dsp:txBody>
      <dsp:txXfrm>
        <a:off x="2493668" y="1728941"/>
        <a:ext cx="1576229" cy="606116"/>
      </dsp:txXfrm>
    </dsp:sp>
    <dsp:sp modelId="{56C78F33-4C42-4534-9C5F-95D6FCF01707}">
      <dsp:nvSpPr>
        <dsp:cNvPr id="0" name=""/>
        <dsp:cNvSpPr/>
      </dsp:nvSpPr>
      <dsp:spPr>
        <a:xfrm>
          <a:off x="4153138" y="100508"/>
          <a:ext cx="1287660" cy="6438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Four Factors for creating a presentation</a:t>
          </a:r>
        </a:p>
      </dsp:txBody>
      <dsp:txXfrm>
        <a:off x="4171995" y="119365"/>
        <a:ext cx="1249946" cy="606116"/>
      </dsp:txXfrm>
    </dsp:sp>
    <dsp:sp modelId="{3EC8E188-8E71-4E04-8185-5B86FB2E2D70}">
      <dsp:nvSpPr>
        <dsp:cNvPr id="0" name=""/>
        <dsp:cNvSpPr/>
      </dsp:nvSpPr>
      <dsp:spPr>
        <a:xfrm>
          <a:off x="4281904" y="744339"/>
          <a:ext cx="128766" cy="4828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2872"/>
              </a:lnTo>
              <a:lnTo>
                <a:pt x="128766" y="4828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4ECE88-5318-437C-B0D8-8277D49A274A}">
      <dsp:nvSpPr>
        <dsp:cNvPr id="0" name=""/>
        <dsp:cNvSpPr/>
      </dsp:nvSpPr>
      <dsp:spPr>
        <a:xfrm>
          <a:off x="4410670" y="905296"/>
          <a:ext cx="2901604" cy="6438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 </a:t>
          </a:r>
        </a:p>
      </dsp:txBody>
      <dsp:txXfrm>
        <a:off x="4429527" y="924153"/>
        <a:ext cx="2863890" cy="606116"/>
      </dsp:txXfrm>
    </dsp:sp>
    <dsp:sp modelId="{62743E02-076C-4B2B-AFD8-053179C0890E}">
      <dsp:nvSpPr>
        <dsp:cNvPr id="0" name=""/>
        <dsp:cNvSpPr/>
      </dsp:nvSpPr>
      <dsp:spPr>
        <a:xfrm>
          <a:off x="4281904" y="744339"/>
          <a:ext cx="128766" cy="12876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7660"/>
              </a:lnTo>
              <a:lnTo>
                <a:pt x="128766" y="12876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FC7BD2-EF2F-44C0-B0FA-1D57DB5BFC72}">
      <dsp:nvSpPr>
        <dsp:cNvPr id="0" name=""/>
        <dsp:cNvSpPr/>
      </dsp:nvSpPr>
      <dsp:spPr>
        <a:xfrm>
          <a:off x="4410670" y="1710084"/>
          <a:ext cx="2901604" cy="6438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 </a:t>
          </a:r>
        </a:p>
      </dsp:txBody>
      <dsp:txXfrm>
        <a:off x="4429527" y="1728941"/>
        <a:ext cx="2863890" cy="606116"/>
      </dsp:txXfrm>
    </dsp:sp>
    <dsp:sp modelId="{FB4008B3-D6C3-4377-9003-48A1669298C9}">
      <dsp:nvSpPr>
        <dsp:cNvPr id="0" name=""/>
        <dsp:cNvSpPr/>
      </dsp:nvSpPr>
      <dsp:spPr>
        <a:xfrm>
          <a:off x="4281904" y="744339"/>
          <a:ext cx="128766" cy="20924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2449"/>
              </a:lnTo>
              <a:lnTo>
                <a:pt x="128766" y="20924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0915E9-B715-4DAF-9032-95BDA03271F6}">
      <dsp:nvSpPr>
        <dsp:cNvPr id="0" name=""/>
        <dsp:cNvSpPr/>
      </dsp:nvSpPr>
      <dsp:spPr>
        <a:xfrm>
          <a:off x="4410670" y="2514872"/>
          <a:ext cx="2901604" cy="6438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800" kern="1200" dirty="0"/>
        </a:p>
      </dsp:txBody>
      <dsp:txXfrm>
        <a:off x="4429527" y="2533729"/>
        <a:ext cx="2863890" cy="606116"/>
      </dsp:txXfrm>
    </dsp:sp>
    <dsp:sp modelId="{88FBEC57-5C8B-44EC-A931-1F935DBB548D}">
      <dsp:nvSpPr>
        <dsp:cNvPr id="0" name=""/>
        <dsp:cNvSpPr/>
      </dsp:nvSpPr>
      <dsp:spPr>
        <a:xfrm>
          <a:off x="4281904" y="744339"/>
          <a:ext cx="128766" cy="28972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97237"/>
              </a:lnTo>
              <a:lnTo>
                <a:pt x="128766" y="28972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8FCE3F-1786-4DEF-9B45-125BF6EB7401}">
      <dsp:nvSpPr>
        <dsp:cNvPr id="0" name=""/>
        <dsp:cNvSpPr/>
      </dsp:nvSpPr>
      <dsp:spPr>
        <a:xfrm>
          <a:off x="4410670" y="3319660"/>
          <a:ext cx="2901604" cy="6438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800" kern="1200" dirty="0"/>
        </a:p>
      </dsp:txBody>
      <dsp:txXfrm>
        <a:off x="4429527" y="3338517"/>
        <a:ext cx="2863890" cy="6061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59640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5924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69718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65762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1107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35520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17556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30701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8680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54963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795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 descr="review_bkgrnd_new">
            <a:extLst>
              <a:ext uri="{FF2B5EF4-FFF2-40B4-BE49-F238E27FC236}">
                <a16:creationId xmlns:a16="http://schemas.microsoft.com/office/drawing/2014/main" id="{32401B05-E018-4FAB-87CB-9847D699388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2" descr="MARKET_TECH_new">
            <a:extLst>
              <a:ext uri="{FF2B5EF4-FFF2-40B4-BE49-F238E27FC236}">
                <a16:creationId xmlns:a16="http://schemas.microsoft.com/office/drawing/2014/main" id="{E1B4F235-F586-444B-8568-EECBE96800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71700" y="1063625"/>
            <a:ext cx="24511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9">
            <a:extLst>
              <a:ext uri="{FF2B5EF4-FFF2-40B4-BE49-F238E27FC236}">
                <a16:creationId xmlns:a16="http://schemas.microsoft.com/office/drawing/2014/main" id="{B8716E8C-33FD-4855-92B6-DCC9746F78E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2514600" y="1066800"/>
            <a:ext cx="647700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Product Presentation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57374" name="Picture 30" descr="C14">
            <a:extLst>
              <a:ext uri="{FF2B5EF4-FFF2-40B4-BE49-F238E27FC236}">
                <a16:creationId xmlns:a16="http://schemas.microsoft.com/office/drawing/2014/main" id="{343D5966-9229-4859-8DE4-70AAA7167A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7" name="Rectangle 3">
            <a:extLst>
              <a:ext uri="{FF2B5EF4-FFF2-40B4-BE49-F238E27FC236}">
                <a16:creationId xmlns:a16="http://schemas.microsoft.com/office/drawing/2014/main" id="{D3AA1E74-03B2-422C-8559-99A22DAF55B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0" y="-76200"/>
            <a:ext cx="9144000" cy="6096000"/>
          </a:xfrm>
          <a:prstGeom prst="rect">
            <a:avLst/>
          </a:prstGeom>
          <a:gradFill rotWithShape="1">
            <a:gsLst>
              <a:gs pos="0">
                <a:srgbClr val="000066">
                  <a:alpha val="0"/>
                </a:srgbClr>
              </a:gs>
              <a:gs pos="100000">
                <a:srgbClr val="00002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7348" name="Rectangle 4">
            <a:extLst>
              <a:ext uri="{FF2B5EF4-FFF2-40B4-BE49-F238E27FC236}">
                <a16:creationId xmlns:a16="http://schemas.microsoft.com/office/drawing/2014/main" id="{47C2493E-335C-4560-9346-84CEC1710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990600"/>
            <a:ext cx="7772400" cy="121920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chemeClr val="bg1"/>
                </a:solidFill>
                <a:latin typeface="Verdana" panose="020B0604030504040204" pitchFamily="34" charset="0"/>
              </a:rPr>
              <a:t>Chapter 14</a:t>
            </a:r>
            <a:br>
              <a:rPr lang="en-US" altLang="en-US" sz="2800" b="1">
                <a:solidFill>
                  <a:schemeClr val="bg1"/>
                </a:solidFill>
                <a:latin typeface="Verdana" panose="020B0604030504040204" pitchFamily="34" charset="0"/>
              </a:rPr>
            </a:br>
            <a:r>
              <a:rPr lang="en-US" altLang="en-US" sz="2800" b="1">
                <a:solidFill>
                  <a:schemeClr val="bg1"/>
                </a:solidFill>
                <a:latin typeface="Verdana" panose="020B0604030504040204" pitchFamily="34" charset="0"/>
              </a:rPr>
              <a:t> </a:t>
            </a:r>
            <a:r>
              <a:rPr lang="en-US" altLang="ja-JP" sz="3600" b="1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Presenting the Product </a:t>
            </a:r>
            <a:endParaRPr lang="en-US" altLang="en-US" sz="36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57349" name="Rectangle 5">
            <a:extLst>
              <a:ext uri="{FF2B5EF4-FFF2-40B4-BE49-F238E27FC236}">
                <a16:creationId xmlns:a16="http://schemas.microsoft.com/office/drawing/2014/main" id="{FB4D00F2-CE42-48E8-9D12-9124775C1F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667000"/>
            <a:ext cx="7772400" cy="1981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429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lnSpc>
                <a:spcPct val="80000"/>
              </a:lnSpc>
              <a:spcBef>
                <a:spcPct val="20000"/>
              </a:spcBef>
              <a:spcAft>
                <a:spcPct val="40000"/>
              </a:spcAft>
              <a:buFontTx/>
              <a:buChar char="•"/>
            </a:pPr>
            <a:r>
              <a:rPr lang="en-US" altLang="ja-JP" sz="2000" b="1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Section 14.1  Product Presentation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spcAft>
                <a:spcPct val="40000"/>
              </a:spcAft>
              <a:buFontTx/>
              <a:buChar char="•"/>
            </a:pPr>
            <a:r>
              <a:rPr lang="en-US" altLang="ja-JP" sz="2000" b="1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Section 14.2  Objections </a:t>
            </a:r>
            <a:endParaRPr lang="en-US" altLang="en-US" sz="2000" b="1">
              <a:solidFill>
                <a:schemeClr val="bg1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7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7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7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1000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1000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1000"/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1000"/>
                                        <p:tgtEl>
                                          <p:spTgt spid="57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/>
                                        <p:tgtEl>
                                          <p:spTgt spid="57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animBg="1"/>
      <p:bldP spid="57347" grpId="1" animBg="1"/>
      <p:bldP spid="57348" grpId="0"/>
      <p:bldP spid="57348" grpId="1"/>
      <p:bldP spid="57349" grpId="0" build="p"/>
      <p:bldP spid="57349" grpId="1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D1BE554-1A3F-40AB-BF0D-827C28016F9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057275" y="1066800"/>
            <a:ext cx="7934325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Product Presentation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E847703F-A922-4F06-AC22-B0A9FEAD6A6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143000" y="1600200"/>
            <a:ext cx="7467600" cy="2819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lnSpc>
                <a:spcPct val="80000"/>
              </a:lnSpc>
              <a:spcAft>
                <a:spcPct val="20000"/>
              </a:spcAft>
              <a:buFont typeface="Symbol" panose="05050102010706020507" pitchFamily="18" charset="2"/>
              <a:buNone/>
            </a:pPr>
            <a:r>
              <a:rPr lang="en-US" altLang="en-US" sz="1800">
                <a:solidFill>
                  <a:srgbClr val="CA0C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Study Organizer</a:t>
            </a:r>
          </a:p>
          <a:p>
            <a:pPr algn="l" eaLnBrk="1" hangingPunct="1">
              <a:lnSpc>
                <a:spcPct val="80000"/>
              </a:lnSpc>
              <a:spcAft>
                <a:spcPct val="20000"/>
              </a:spcAft>
              <a:buFont typeface="Symbol" panose="05050102010706020507" pitchFamily="18" charset="2"/>
              <a:buNone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Use the chart to take notes about how to create an effective product presentation.</a:t>
            </a:r>
            <a:endParaRPr lang="en-US" altLang="en-US" sz="1800">
              <a:solidFill>
                <a:srgbClr val="000000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268" name="Text Box 9">
            <a:extLst>
              <a:ext uri="{FF2B5EF4-FFF2-40B4-BE49-F238E27FC236}">
                <a16:creationId xmlns:a16="http://schemas.microsoft.com/office/drawing/2014/main" id="{256A38F4-B6FF-4C2F-BD3B-6A05BEAFE8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6477000"/>
            <a:ext cx="6096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900">
                <a:latin typeface="Verdana" panose="020B0604030504040204" pitchFamily="34" charset="0"/>
              </a:rPr>
              <a:t>Marketing Essentials Chapter 14, Section 14.1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8945E88-24B1-438C-9B23-3D12AB7744E0}"/>
              </a:ext>
            </a:extLst>
          </p:cNvPr>
          <p:cNvGraphicFramePr/>
          <p:nvPr/>
        </p:nvGraphicFramePr>
        <p:xfrm>
          <a:off x="1295400" y="2555875"/>
          <a:ext cx="73152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>
            <a:extLst>
              <a:ext uri="{FF2B5EF4-FFF2-40B4-BE49-F238E27FC236}">
                <a16:creationId xmlns:a16="http://schemas.microsoft.com/office/drawing/2014/main" id="{28705C7C-EFFF-4632-92B4-4A3E3931ACA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057275" y="1066800"/>
            <a:ext cx="7934325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Product Presentation 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4221B058-2C67-412B-A13A-9FB7A8C42FA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143000" y="1905000"/>
            <a:ext cx="7467600" cy="2743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1" indent="-228600" algn="l" eaLnBrk="1" hangingPunct="1">
              <a:lnSpc>
                <a:spcPct val="80000"/>
              </a:lnSpc>
              <a:spcAft>
                <a:spcPct val="40000"/>
              </a:spcAft>
              <a:buFont typeface="Symbol" panose="05050102010706020507" pitchFamily="18" charset="2"/>
              <a:buNone/>
            </a:pPr>
            <a:r>
              <a:rPr lang="en-US" altLang="en-US" sz="1800" b="1">
                <a:solidFill>
                  <a:srgbClr val="CA0C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Objectives</a:t>
            </a:r>
          </a:p>
          <a:p>
            <a:pPr marL="342900" lvl="1" indent="-228600" algn="l" eaLnBrk="1" hangingPunct="1">
              <a:lnSpc>
                <a:spcPct val="80000"/>
              </a:lnSpc>
              <a:spcAft>
                <a:spcPct val="40000"/>
              </a:spcAft>
              <a:buClr>
                <a:srgbClr val="008000"/>
              </a:buClr>
              <a:buFont typeface="Symbol" panose="05050102010706020507" pitchFamily="18" charset="2"/>
              <a:buChar char="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Describe the goal of product presentation</a:t>
            </a:r>
          </a:p>
          <a:p>
            <a:pPr marL="342900" lvl="1" indent="-228600" algn="l" eaLnBrk="1" hangingPunct="1">
              <a:lnSpc>
                <a:spcPct val="80000"/>
              </a:lnSpc>
              <a:spcAft>
                <a:spcPct val="40000"/>
              </a:spcAft>
              <a:buClr>
                <a:srgbClr val="008000"/>
              </a:buClr>
              <a:buFont typeface="Symbol" panose="05050102010706020507" pitchFamily="18" charset="2"/>
              <a:buChar char="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List four techniques that create a lively and effective product presentation </a:t>
            </a:r>
            <a:endParaRPr lang="en-US" altLang="en-US" sz="1800">
              <a:solidFill>
                <a:srgbClr val="000000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76" name="Text Box 20">
            <a:extLst>
              <a:ext uri="{FF2B5EF4-FFF2-40B4-BE49-F238E27FC236}">
                <a16:creationId xmlns:a16="http://schemas.microsoft.com/office/drawing/2014/main" id="{2AC96618-B357-4D88-B6E3-DA76DEFDC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6477000"/>
            <a:ext cx="6096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900">
                <a:latin typeface="Verdana" panose="020B0604030504040204" pitchFamily="34" charset="0"/>
              </a:rPr>
              <a:t>Marketing Essentials Chapter 14, Section 14.1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DB992F0-CD36-4067-81DD-27C6A6EB033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057275" y="1066800"/>
            <a:ext cx="7934325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Organizing the Product Presentation 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78330190-635A-4D56-B608-B56E9BFCD82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143000" y="1828800"/>
            <a:ext cx="7467600" cy="28194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  <a:buFont typeface="Symbol" pitchFamily="18" charset="2"/>
              <a:buNone/>
              <a:defRPr/>
            </a:pPr>
            <a:r>
              <a:rPr lang="en-US" altLang="ja-JP" sz="2000" b="1" dirty="0">
                <a:solidFill>
                  <a:srgbClr val="FF0000"/>
                </a:solidFill>
                <a:latin typeface="Verdana" pitchFamily="34" charset="0"/>
                <a:ea typeface="ＭＳ Ｐゴシック" charset="-128"/>
                <a:cs typeface="Times New Roman" pitchFamily="18" charset="0"/>
              </a:rPr>
              <a:t>Product Presentation:</a:t>
            </a:r>
            <a:r>
              <a:rPr lang="en-US" altLang="ja-JP" sz="20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  <a:cs typeface="Times New Roman" pitchFamily="18" charset="0"/>
              </a:rPr>
              <a:t>  the 3</a:t>
            </a:r>
            <a:r>
              <a:rPr lang="en-US" altLang="ja-JP" sz="2000" baseline="300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  <a:cs typeface="Times New Roman" pitchFamily="18" charset="0"/>
              </a:rPr>
              <a:t>rd</a:t>
            </a:r>
            <a:r>
              <a:rPr lang="en-US" altLang="ja-JP" sz="20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  <a:cs typeface="Times New Roman" pitchFamily="18" charset="0"/>
              </a:rPr>
              <a:t> step in the sales process in which you share your knowledge of the product with customers</a:t>
            </a:r>
          </a:p>
          <a:p>
            <a:pPr marL="342900" indent="-342900" algn="l" eaLnBrk="1" hangingPunct="1">
              <a:spcAft>
                <a:spcPct val="40000"/>
              </a:spcAft>
              <a:buFont typeface="Arial" pitchFamily="34" charset="0"/>
              <a:buChar char="•"/>
              <a:defRPr/>
            </a:pPr>
            <a:r>
              <a:rPr lang="en-US" altLang="ja-JP" sz="2000" b="1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  <a:cs typeface="Times New Roman" pitchFamily="18" charset="0"/>
              </a:rPr>
              <a:t>Goal</a:t>
            </a:r>
            <a:r>
              <a:rPr lang="en-US" altLang="ja-JP" sz="20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  <a:cs typeface="Times New Roman" pitchFamily="18" charset="0"/>
              </a:rPr>
              <a:t>:  Match needs of customer to product’s features &amp; benefits</a:t>
            </a:r>
          </a:p>
          <a:p>
            <a:pPr marL="342900" indent="-342900" algn="l" eaLnBrk="1" hangingPunct="1">
              <a:spcAft>
                <a:spcPct val="40000"/>
              </a:spcAft>
              <a:buFont typeface="Arial" pitchFamily="34" charset="0"/>
              <a:buChar char="•"/>
              <a:defRPr/>
            </a:pPr>
            <a:r>
              <a:rPr lang="en-US" altLang="ja-JP" sz="20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  <a:cs typeface="Times New Roman" pitchFamily="18" charset="0"/>
              </a:rPr>
              <a:t>Use that information to </a:t>
            </a:r>
            <a:br>
              <a:rPr lang="en-US" altLang="ja-JP" sz="20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  <a:cs typeface="Times New Roman" pitchFamily="18" charset="0"/>
              </a:rPr>
            </a:br>
            <a:r>
              <a:rPr lang="en-US" altLang="ja-JP" sz="20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  <a:cs typeface="Times New Roman" pitchFamily="18" charset="0"/>
              </a:rPr>
              <a:t>begin framing your </a:t>
            </a:r>
            <a:br>
              <a:rPr lang="en-US" altLang="ja-JP" sz="20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  <a:cs typeface="Times New Roman" pitchFamily="18" charset="0"/>
              </a:rPr>
            </a:br>
            <a:r>
              <a:rPr lang="en-US" altLang="ja-JP" sz="20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  <a:cs typeface="Times New Roman" pitchFamily="18" charset="0"/>
              </a:rPr>
              <a:t>product presentation</a:t>
            </a:r>
            <a:endParaRPr lang="en-US" sz="2000" dirty="0">
              <a:solidFill>
                <a:srgbClr val="000000"/>
              </a:solidFill>
              <a:latin typeface="Verdana" pitchFamily="34" charset="0"/>
              <a:ea typeface="ＭＳ Ｐゴシック" charset="-128"/>
              <a:cs typeface="Times New Roman" pitchFamily="18" charset="0"/>
            </a:endParaRPr>
          </a:p>
        </p:txBody>
      </p:sp>
      <p:pic>
        <p:nvPicPr>
          <p:cNvPr id="4100" name="Picture 5">
            <a:extLst>
              <a:ext uri="{FF2B5EF4-FFF2-40B4-BE49-F238E27FC236}">
                <a16:creationId xmlns:a16="http://schemas.microsoft.com/office/drawing/2014/main" id="{27C44E9D-87B6-44C2-BF8C-5953A3EC2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373438"/>
            <a:ext cx="3381375" cy="348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id="{B6666E48-1CDD-4742-B3C0-C9DF49D2A55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066800" y="914400"/>
            <a:ext cx="7934325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Two Presentation Decisions for A Salesman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17764" name="Rectangle 4">
            <a:extLst>
              <a:ext uri="{FF2B5EF4-FFF2-40B4-BE49-F238E27FC236}">
                <a16:creationId xmlns:a16="http://schemas.microsoft.com/office/drawing/2014/main" id="{4B82407B-C81D-4636-97E8-FBE2E8A9E9F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066800" y="1524000"/>
            <a:ext cx="7467600" cy="480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buFontTx/>
              <a:buAutoNum type="arabicPeriod"/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What product or products to show your customer</a:t>
            </a:r>
          </a:p>
          <a:p>
            <a:pPr marL="742950" lvl="1" indent="-285750" algn="l" eaLnBrk="1" hangingPunct="1">
              <a:buFont typeface="Arial" panose="020B0604020202020204" pitchFamily="34" charset="0"/>
              <a:buChar char="•"/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Have a couple of product options in various price ranges</a:t>
            </a:r>
          </a:p>
          <a:p>
            <a:pPr marL="742950" lvl="1" indent="-285750" algn="l" eaLnBrk="1" hangingPunct="1">
              <a:buFont typeface="Arial" panose="020B0604020202020204" pitchFamily="34" charset="0"/>
              <a:buChar char="•"/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Show no more than three products at a time</a:t>
            </a:r>
          </a:p>
          <a:p>
            <a:pPr marL="742950" lvl="1" indent="-285750" algn="l" eaLnBrk="1" hangingPunct="1">
              <a:buFont typeface="Arial" panose="020B0604020202020204" pitchFamily="34" charset="0"/>
              <a:buChar char="•"/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Start with the mid price range product</a:t>
            </a:r>
          </a:p>
          <a:p>
            <a:pPr marL="742950" lvl="1" indent="-285750" algn="l" eaLnBrk="1" hangingPunct="1">
              <a:buFont typeface="Arial" panose="020B0604020202020204" pitchFamily="34" charset="0"/>
              <a:buChar char="•"/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Show value of product through the features/benefits</a:t>
            </a:r>
          </a:p>
          <a:p>
            <a:pPr algn="l" eaLnBrk="1" hangingPunct="1">
              <a:buFontTx/>
              <a:buAutoNum type="arabicPeriod"/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What to say and how you are going to say it</a:t>
            </a:r>
          </a:p>
          <a:p>
            <a:pPr marL="742950" lvl="1" indent="-285750" algn="l" eaLnBrk="1" hangingPunct="1">
              <a:buFont typeface="Arial" panose="020B0604020202020204" pitchFamily="34" charset="0"/>
              <a:buChar char="•"/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Use </a:t>
            </a:r>
            <a:r>
              <a:rPr lang="en-US" altLang="ja-JP" sz="2000" b="1" dirty="0">
                <a:solidFill>
                  <a:srgbClr val="CA0C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Layman’s terms</a:t>
            </a:r>
            <a:r>
              <a:rPr lang="en-US" altLang="en-US" sz="2000" b="1" dirty="0">
                <a:solidFill>
                  <a:srgbClr val="CA0C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CA0C00"/>
                </a:solidFill>
                <a:latin typeface="Webdings" panose="05030102010509060703" pitchFamily="18" charset="2"/>
                <a:cs typeface="Times New Roman" panose="02020603050405020304" pitchFamily="18" charset="0"/>
              </a:rPr>
              <a:t>X</a:t>
            </a: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 words the average customer can understand</a:t>
            </a:r>
          </a:p>
          <a:p>
            <a:pPr marL="742950" lvl="1" indent="-285750" algn="l" eaLnBrk="1" hangingPunct="1">
              <a:buFont typeface="Arial" panose="020B0604020202020204" pitchFamily="34" charset="0"/>
              <a:buChar char="•"/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Speak about what the product benefits are </a:t>
            </a:r>
            <a:endParaRPr lang="en-US" altLang="en-US" sz="2000" dirty="0">
              <a:solidFill>
                <a:srgbClr val="000000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  <a:p>
            <a:pPr marL="742950" lvl="1" indent="-285750" algn="l" eaLnBrk="1" hangingPunct="1">
              <a:buFont typeface="Arial" panose="020B0604020202020204" pitchFamily="34" charset="0"/>
              <a:buChar char="•"/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Avoid introducing price early</a:t>
            </a:r>
          </a:p>
          <a:p>
            <a:pPr marL="742950" lvl="1" indent="-285750" algn="l" eaLnBrk="1" hangingPunct="1">
              <a:buFont typeface="Arial" panose="020B0604020202020204" pitchFamily="34" charset="0"/>
              <a:buChar char="•"/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Avoid unclear words such as slang </a:t>
            </a:r>
          </a:p>
          <a:p>
            <a:pPr marL="742950" lvl="1" indent="-285750" algn="l" eaLnBrk="1" hangingPunct="1">
              <a:spcAft>
                <a:spcPct val="40000"/>
              </a:spcAft>
              <a:buFont typeface="Arial" panose="020B0604020202020204" pitchFamily="34" charset="0"/>
              <a:buChar char="•"/>
            </a:pPr>
            <a:endParaRPr lang="en-US" altLang="ja-JP" sz="1600" dirty="0">
              <a:solidFill>
                <a:srgbClr val="000000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  <a:p>
            <a:pPr algn="l" eaLnBrk="1" hangingPunct="1">
              <a:spcAft>
                <a:spcPct val="40000"/>
              </a:spcAft>
              <a:buFontTx/>
              <a:buChar char="•"/>
            </a:pPr>
            <a:endParaRPr lang="en-US" altLang="en-US" sz="1600" dirty="0">
              <a:solidFill>
                <a:srgbClr val="000000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177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177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177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177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77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177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177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1177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177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>
            <a:extLst>
              <a:ext uri="{FF2B5EF4-FFF2-40B4-BE49-F238E27FC236}">
                <a16:creationId xmlns:a16="http://schemas.microsoft.com/office/drawing/2014/main" id="{8A2A8BC2-D21A-4F13-A08E-2D6383D3C9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03"/>
          <a:stretch>
            <a:fillRect/>
          </a:stretch>
        </p:blipFill>
        <p:spPr bwMode="auto">
          <a:xfrm>
            <a:off x="5181600" y="3203575"/>
            <a:ext cx="3962400" cy="373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3">
            <a:extLst>
              <a:ext uri="{FF2B5EF4-FFF2-40B4-BE49-F238E27FC236}">
                <a16:creationId xmlns:a16="http://schemas.microsoft.com/office/drawing/2014/main" id="{75F08B75-0AAB-4E33-B8F8-3207CE90DEF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143000" y="1295400"/>
            <a:ext cx="647700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Make the Presentation Come Alive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21860" name="Rectangle 4">
            <a:extLst>
              <a:ext uri="{FF2B5EF4-FFF2-40B4-BE49-F238E27FC236}">
                <a16:creationId xmlns:a16="http://schemas.microsoft.com/office/drawing/2014/main" id="{80E6C7ED-5A87-4278-8C4D-84D73521995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143000" y="1828800"/>
            <a:ext cx="6096000" cy="2819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  <a:buFont typeface="Symbol" panose="05050102010706020507" pitchFamily="18" charset="2"/>
              <a:buNone/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Four factors for creating a product presentation:</a:t>
            </a:r>
          </a:p>
          <a:p>
            <a:pPr lvl="1" indent="-342900" algn="l" eaLnBrk="1" hangingPunct="1">
              <a:spcAft>
                <a:spcPct val="40000"/>
              </a:spcAft>
              <a:buClr>
                <a:srgbClr val="008000"/>
              </a:buClr>
              <a:buFontTx/>
              <a:buAutoNum type="arabicPeriod"/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Displaying and handling the product</a:t>
            </a:r>
          </a:p>
          <a:p>
            <a:pPr lvl="1" indent="-342900" algn="l" eaLnBrk="1" hangingPunct="1">
              <a:spcAft>
                <a:spcPct val="40000"/>
              </a:spcAft>
              <a:buClr>
                <a:srgbClr val="008000"/>
              </a:buClr>
              <a:buFontTx/>
              <a:buAutoNum type="arabicPeriod"/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Demonstrating the product</a:t>
            </a:r>
          </a:p>
          <a:p>
            <a:pPr lvl="1" indent="-342900" algn="l" eaLnBrk="1" hangingPunct="1">
              <a:spcAft>
                <a:spcPct val="40000"/>
              </a:spcAft>
              <a:buClr>
                <a:srgbClr val="008000"/>
              </a:buClr>
              <a:buFontTx/>
              <a:buAutoNum type="arabicPeriod"/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Using sales aids</a:t>
            </a:r>
          </a:p>
          <a:p>
            <a:pPr lvl="1" indent="-342900" algn="l" eaLnBrk="1" hangingPunct="1">
              <a:spcAft>
                <a:spcPct val="40000"/>
              </a:spcAft>
              <a:buClr>
                <a:srgbClr val="008000"/>
              </a:buClr>
              <a:buFontTx/>
              <a:buAutoNum type="arabicPeriod"/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Involving the customer </a:t>
            </a:r>
          </a:p>
        </p:txBody>
      </p:sp>
      <p:sp>
        <p:nvSpPr>
          <p:cNvPr id="6149" name="Text Box 6">
            <a:extLst>
              <a:ext uri="{FF2B5EF4-FFF2-40B4-BE49-F238E27FC236}">
                <a16:creationId xmlns:a16="http://schemas.microsoft.com/office/drawing/2014/main" id="{023F2DFC-35FD-46CE-9078-E35C1772F0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6477000"/>
            <a:ext cx="6096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900">
                <a:latin typeface="Verdana" panose="020B0604030504040204" pitchFamily="34" charset="0"/>
              </a:rPr>
              <a:t>Marketing Essentials Chapter 14, Section 14.1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1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218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218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218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218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3A668BE-D358-47A6-A508-339FBDE31A7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057275" y="1066800"/>
            <a:ext cx="7934325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1. Display &amp; Handle the Product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56675" name="Rectangle 3">
            <a:extLst>
              <a:ext uri="{FF2B5EF4-FFF2-40B4-BE49-F238E27FC236}">
                <a16:creationId xmlns:a16="http://schemas.microsoft.com/office/drawing/2014/main" id="{82955CDC-95DA-409C-B0DF-E81B17B8472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143000" y="1828800"/>
            <a:ext cx="7467600" cy="2819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5750" indent="-285750" algn="l" eaLnBrk="1" hangingPunct="1">
              <a:spcAft>
                <a:spcPct val="40000"/>
              </a:spcAft>
              <a:buFontTx/>
              <a:buChar char="•"/>
            </a:pPr>
            <a:r>
              <a:rPr lang="en-US" altLang="ja-JP" sz="18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Creatively displaying the product – attractive displays</a:t>
            </a:r>
          </a:p>
          <a:p>
            <a:pPr marL="285750" indent="-285750" algn="l" eaLnBrk="1" hangingPunct="1">
              <a:spcAft>
                <a:spcPct val="40000"/>
              </a:spcAft>
              <a:buFontTx/>
              <a:buChar char="•"/>
            </a:pPr>
            <a:r>
              <a:rPr lang="en-US" altLang="ja-JP" sz="18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Show the product in Good lighting</a:t>
            </a:r>
          </a:p>
          <a:p>
            <a:pPr marL="285750" indent="-285750" algn="l" eaLnBrk="1" hangingPunct="1">
              <a:spcAft>
                <a:spcPct val="40000"/>
              </a:spcAft>
              <a:buFontTx/>
              <a:buChar char="•"/>
            </a:pPr>
            <a:r>
              <a:rPr lang="en-US" altLang="ja-JP" sz="18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Handle the product with respect </a:t>
            </a:r>
          </a:p>
          <a:p>
            <a:pPr marL="285750" indent="-285750" algn="l" eaLnBrk="1" hangingPunct="1">
              <a:spcAft>
                <a:spcPct val="40000"/>
              </a:spcAft>
              <a:buFontTx/>
              <a:buChar char="•"/>
            </a:pPr>
            <a:r>
              <a:rPr lang="en-US" altLang="ja-JP" sz="18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Use hand gestures to show the </a:t>
            </a:r>
            <a:br>
              <a:rPr lang="en-US" altLang="ja-JP" sz="18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</a:br>
            <a:r>
              <a:rPr lang="en-US" altLang="ja-JP" sz="18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significance of certain features </a:t>
            </a:r>
            <a:endParaRPr lang="en-US" altLang="en-US" sz="1800" dirty="0">
              <a:solidFill>
                <a:srgbClr val="000000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6C6EF3B3-6936-4D58-9A90-0DF2EA214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6477000"/>
            <a:ext cx="6096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900">
                <a:latin typeface="Verdana" panose="020B0604030504040204" pitchFamily="34" charset="0"/>
              </a:rPr>
              <a:t>Marketing Essentials Chapter 14, Section 14.1</a:t>
            </a:r>
          </a:p>
        </p:txBody>
      </p:sp>
      <p:pic>
        <p:nvPicPr>
          <p:cNvPr id="7173" name="Picture 6" descr="http://t2.gstatic.com/images?q=tbn:ANd9GcSvsfQhfaNSjDF_1oaLGKybrUg3tY_sSsc_ayERsuOgADizuqIo">
            <a:extLst>
              <a:ext uri="{FF2B5EF4-FFF2-40B4-BE49-F238E27FC236}">
                <a16:creationId xmlns:a16="http://schemas.microsoft.com/office/drawing/2014/main" id="{68A67F1F-DA9D-45EF-8453-A1CAD0BE20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03513"/>
            <a:ext cx="2990850" cy="400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5" grpId="0" build="p" autoUpdateAnimBg="0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7DD129C-FDC8-4A18-83D6-267A3616BF2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057275" y="1066800"/>
            <a:ext cx="7934325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2. Demonstrate the Product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22883" name="Rectangle 3">
            <a:extLst>
              <a:ext uri="{FF2B5EF4-FFF2-40B4-BE49-F238E27FC236}">
                <a16:creationId xmlns:a16="http://schemas.microsoft.com/office/drawing/2014/main" id="{A9FE5824-8F38-4335-91EC-4E6E34F37E3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143000" y="1828800"/>
            <a:ext cx="7467600" cy="2819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5750" indent="-285750" algn="l" eaLnBrk="1" hangingPunct="1">
              <a:spcAft>
                <a:spcPct val="40000"/>
              </a:spcAft>
              <a:buFontTx/>
              <a:buChar char="•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Demonstrating the products use – take it down or out of the packing if possible</a:t>
            </a:r>
          </a:p>
          <a:p>
            <a:pPr marL="285750" indent="-285750" algn="l" eaLnBrk="1" hangingPunct="1">
              <a:spcAft>
                <a:spcPct val="40000"/>
              </a:spcAft>
              <a:buFontTx/>
              <a:buChar char="•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If unable to demonstrate - use sales aids in your presentation</a:t>
            </a:r>
            <a:endParaRPr lang="en-US" altLang="en-US" sz="1800">
              <a:solidFill>
                <a:srgbClr val="000000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8196" name="Picture 8" descr="http://t1.gstatic.com/images?q=tbn:ANd9GcSVNMaKx81h5njAxALz0x2tnTN6v_anKxCz-lkrGLma4bB6ZQZu">
            <a:extLst>
              <a:ext uri="{FF2B5EF4-FFF2-40B4-BE49-F238E27FC236}">
                <a16:creationId xmlns:a16="http://schemas.microsoft.com/office/drawing/2014/main" id="{9909DFDF-331C-411C-B7AA-F5E2B6CED4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8225" y="3276600"/>
            <a:ext cx="4679950" cy="31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 build="p" autoUpdateAnimBg="0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8">
            <a:extLst>
              <a:ext uri="{FF2B5EF4-FFF2-40B4-BE49-F238E27FC236}">
                <a16:creationId xmlns:a16="http://schemas.microsoft.com/office/drawing/2014/main" id="{64ADAE9D-BE7B-4E05-8289-86D5CB3058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1050" y="3505200"/>
            <a:ext cx="252095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2">
            <a:extLst>
              <a:ext uri="{FF2B5EF4-FFF2-40B4-BE49-F238E27FC236}">
                <a16:creationId xmlns:a16="http://schemas.microsoft.com/office/drawing/2014/main" id="{D02DDE71-2AF4-4B21-BEB3-44E39C9BF43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762000" y="1066800"/>
            <a:ext cx="7934325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3. Use Sales Aids in Presentation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99761FFA-A268-42D9-9B07-747019DF244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143000" y="1828800"/>
            <a:ext cx="7467600" cy="2819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  <a:buFont typeface="Symbol" panose="05050102010706020507" pitchFamily="18" charset="2"/>
              <a:buNone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Sales aids include:</a:t>
            </a:r>
          </a:p>
          <a:p>
            <a:pPr marL="342900" lvl="1" indent="-228600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Samples</a:t>
            </a:r>
          </a:p>
          <a:p>
            <a:pPr marL="342900" lvl="1" indent="-228600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Reprints of articles</a:t>
            </a:r>
          </a:p>
          <a:p>
            <a:pPr marL="342900" lvl="1" indent="-228600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Audiovisual aids</a:t>
            </a:r>
          </a:p>
          <a:p>
            <a:pPr marL="342900" lvl="1" indent="-228600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Models</a:t>
            </a:r>
          </a:p>
          <a:p>
            <a:pPr marL="342900" lvl="1" indent="-228600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Photographs</a:t>
            </a:r>
          </a:p>
          <a:p>
            <a:pPr marL="342900" lvl="1" indent="-228600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Charts</a:t>
            </a:r>
          </a:p>
          <a:p>
            <a:pPr marL="342900" lvl="1" indent="-228600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Customer testimonials</a:t>
            </a:r>
          </a:p>
          <a:p>
            <a:pPr marL="342900" lvl="1" indent="-228600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Warranty information </a:t>
            </a:r>
            <a:endParaRPr lang="en-US" altLang="en-US" sz="1800">
              <a:solidFill>
                <a:srgbClr val="000000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221" name="AutoShape 6" descr="data:image/jpeg;base64,/9j/4AAQSkZJRgABAQAAAQABAAD/2wCEAAkGBhQSEBQUEhMWFBQUFRgXFRYWFxkXFhcYFRcXFxYUFhYXHSYeGB0kGRQYHy8hIycpLCwsGB4xNTAqNSYtLCkBCQoKDgwOGg8PGiwkHyQsLCwyLCwqLCwsLCwsKSwsLywsLCwsLCk0LCwsLCwsLDQqLCwsLCwsLCwsLCwsLCwsLP/AABEIAKMBNgMBIgACEQEDEQH/xAAcAAABBQEBAQAAAAAAAAAAAAAFAAMEBgcBAgj/xABIEAACAQIDAwgHBgUBBgYDAAABAgMAEQQSIQUGMRMiQVFhcYGRBxUyUqGxwRQzQlNy0SNigpLwshZDosLS4RckJWNz8TREo//EABoBAAIDAQEAAAAAAAAAAAAAAAADAQIEBQb/xAAyEQACAQMDAQUHBAIDAAAAAAABAgADESEEEjFBEyIyUWEUQnGBsdHwBZGhweHxIzNS/9oADAMBAAIRAxEAPwDVMJhEKKSoJIF9KfGBj9xfKvOBP8NP0iubQx6wxtI18qKWNhc2BA0FxfiOmgZkgEmwjowEfuL5V6GAj/LXyqtRekPDE2LOvaYtP+FyfhVlweMWRQykMCLgg3BB6Qf84VZkZeRGVKNSn4wRPQ2fH+WvlXRs6P8ALXyp4V6FVioyNnRflr5V31bF+WvkKfoft3an2eB5LZsi5rXy35yi17G3tdVSBc2kqpYgDrJXq2L8tfIUvVkX5a+QqBuztv7VCJMuW+bTNm9k242HyozQQQbGSylCVPIkX1ZF+WvlS9WRflr5CpNdqJWRfVkX5a+QperYvy18hUqlRCRfVsX5a+QperYvy18hUqlRCRfVkX5a+QperYvy18hUfbe2kw0Zke+UWvYXPONgALjt6eim9gbwpikzx3sGK6rlNwAeFz0N11O02vL9m23fbHnJnq2L8tfIUvVsX5a+QqVSqJSRvVkX5a+Qrnq2L8tfIVKpUQkX1bF+WvkKXq2L8tfIVKpUQkX1bF+WvkKXq2L8tfIUP3g3mjwqguTqbKALsxHGwJsALi5PWONRd29848WzKgYFQCQwXgSFuGU9ZGlqtsa262I0UahTfbHnDXq2L8tfIV31ZF+WvkKk0O27tPkIXktfIpa17XsQLXsbceqoAubRagsQBH/VsX5a+QperYvy18hUDdjbv2qESZctywtmzeyQL3sOvqozQQQbGS6lGKnkSL6ti/LXyFL1ZF+WvkKlUqiVkX1bF+WvkKXqyL8tfIU9NJlF6r+xt9ocTIUTNcKW5yBQQCAbEMeu9SFJFxLrTZgSBgQ16ti/LXyFL1bF+WvlUXa28MOGK8q4TMbC9ze1r+yDYC4uTpRGOTML0WPMgqQASMGR/VsX5a+VL1bF+WvlQCXe+2OXC5DzsvPz+9Hn9jL4casyNcA9YFSVI5lnpsltw5F/lAm3sKqIpVQpzdAt0GlTu8v3a/q+hpVWLnrBfdp+kUK30e2BxJ/9h/8AUlE8F92v6RQvfNb4HEj/ANh/9SVZPEPjHaf/ALU+I+szjC7RwnqxhJyf2m8mWynlc2ZOTOYC2TLnvc9VWjYO2zgNlRyzK5vIbILBgspJRjmGgPJsfEGq/s7d3Dtsp5ZEUSDlrSZiGDLl5JAuaxzEkWy+ItXvEO8mwgJCWKYpUVjqSiqSov0gF2ArcwDY9fy09DVprU7mbdpY3/r0ly2N6QYsRypAZI4YVleRyLC9syBVGuW9uNyeigf/AIxpn/8Ax5OTvbPnGbvyZct+zN40sbhSNghEuByMLEDhrNd2I69RrUICP1FkuOFrXF+W+0A3y8c3J9Pu0sInl1t/mZaemoG52E9/Zycesuu2d+IoMKuIuXWS3JBdDJmF9L+zYe1fgdONVjEb7/btn40mIxGKJSOfnDB5FGl1HDL8aq+2ME/q7Z+a+QHEW7jKD8q0Pep0fZk4jIKclzMrArkzx5Mqg6Cwtw6DRsVLY6/Qw9mp0NmLkva9+LNaU/d/0kLhMLHGImkcM+Y5sigM1wAcpJNu6rxtbf8ASDCQ4ko7LNlygFQwzoX1JFtMpGlUWXCf+gKLf/sg+OaQX77ADwqRvPhydjYIdXJX8Y5asyKzDHW0bV01GpUB28uQc8y27a9IqYdMOzRu32hA6hSgyghDZrjU8/o6q97xekOPB4kQSK+q5i65bAEsPZIuTzevpqjb5RZ49nBSCRCugIPFYQOHapHhRPfDCB9u4a4BUmG4OoI5VtD1iqikuL+v8RSaOl3dw5Dk58jiGcZ6UEjwsMpjblJ8+SEMM1ldkzM+XQGw4A3N7cKlbt+kDl5mglheCcAsI3N8wAuQMyqwa2tiNReqlvekvrXDOgDuEhMfKHmlgzaMbjTOD0ipkWzMWdqYaXEDDwvHlUoky5igzm+R5GdjZiO4dlR2abb+YvzIOloGlusBdS3iyPIW6jpCW0fSiRiJIoMNJiBETnZCRbKbMVVUbmg6XYi9XrZ2ILxqzKUJAJVrZlJAJVraXF7Vkm2djYjZuIOMwrWikbUHoz8/knU6MvUR2cDVoxW+UgjjKWQPEklgLsMwOYF200KtY2JtaqvTBA2TDr1o0aK1aY7p63zfyIkP0sbQNoIV4yy38EAQf8Uh/tqP6NsbyWJxmHb/AHT5gP8A43aJv9S+VA958Y32/DM4aT7OkLOt7szE8s4v188Dh0V72Bj822HlCNGMSZFytxBlUkd/8QCnbD2VvS86iUCdFttyu753v9Jbtr+lGPD4iaFo5C0XAgrZ20soFri+bj0Wrm1vSUIuRSOF5p5Y435JD7HKKGCEhSzNrwC8LddV6LC32/M1tRyrL2MIDlI7QdR22qPiYMR68nMKJJKxcIJSQCjRgaEMpvyZ0saoKaeXS8WukoXAt7m7JsD/AIl83Q33XGF0KNFLGQHjfUi5tcGwJGbQggEEjro9tTaCwRNI5sqKWY8bBRc6dJ6AOsis83Z2ZiBtWWabkEd42EkcUqsQQEA5mZnGqqST0mrP6RFJwE4HExHTpsHjv8KS6DeAOtphrUEFdUXhrdb2v6ytYf0yxkSFoZFC2yWZWz6gEG6gK1jm6Roauu7G3xjMOkyqVD3sGsSMrFeI06Ky2IJ6hZNM3KnS4vynKxkG3G/JBteq9EthY7ERYHDRwEjMsmYgC/3zAc48ONOekpHdFs2jP1ClRoUWqKpFm2+d8TnpUlMeLw0jqWisQR0ErKWdfFWWrJhd48MFjlgj5VpjyaMiImpYEQyEWykG2hB6xcUDTZrSxOuIvOJbMYjKol5jFDLEWNwy+RBII4XG7jYDkNqS4dH5WLna9BMRDRP1Zg2lx1m3GjaClvKUpn2vR4urIL54IvDk/pajXEtFkYxqSpmUgi40JCW1S+l73trborxjN9Vx2z8YyIycnHY5ipvm10yge58aru4caouLDkC6jPcgXjCThxrxGZo9OvLTe62GI2btAdar/parGmi8Di06LaSijHapupTN+bkQvunvFJBg4SrIsf8A5mSZnUtZEaEDKARdizhQOksKmxelzUO+FlXDlsomvfXp0yBSba5Q16ALB/6EVHtcqSevkxKobwzmL4V1Nm4uTZqLyeGXDsqoJWlyNzJWcXDSZA2ZmB5t9SKkqrZI62lfZKTO7vm7kZNrD09Zatr+kSTDZEeISzSkmNYWIUxliI3JsxJe1woHC1+NqN7vb2iaPNiE+ysWZQkzAFstsxXMFNgTbUcaoW1N05pIcPLCW5fC4eMMym6OEzMrQyrzSyra+ttVsb6UA3k21O+EXF3vKkogmB1SVWQvHIE4KwyMDbQ6G16WVp7b/vMWo06Lpt1EAkGxN88+XFjNc3z20seCmdHU2jYDKQedJaNeHa9/Csv3WxBgxmBZvZxC2PdI8sI+Kih+HxZk2YWyBGnxIWy9KYdLn/8ApKPFad21j+UjwYSJ42wsYTM34yCGBXTTnZj402mg22XIPX5Tb+m0GbT5HiJv8LW+sv2/21MKjYcYmB5SxYrkfJlsVDK3WCbeVS97N/FwGRAhkdrkKGyAKpKZibHiVIAA/CaqPpAgLHCNxDvLIvE82V45Bx6OdbTTSn95ox66wryewGjJJ4WE8nG/QCPnS1pghb+sXR0yulLfc4c2ueh/OJF2ft1cTtqCRAQrZBZuIKwZWU9diDrWxweyvcPlWRCO+342uD93nNweeMOA9yOJzA37b1reGcFFIIIsNRqOHXS6/u28pm/UQP8AjsLdwQbvL92v6voa5S3l+7X9X0NKs85k5g/YXuFeNp4ETRPGSQHQqSLEi5BuAbA+zXcJ7C9wqQKkG2ZZWKkMORKfH6Nor3Lyn+mNf+K5t5Uax+66SYYYcXjjUqVC2a2XNe+Yi5JckmjAr2KuarnkzS+truQWbjiQsHshUgWI85VTkzmA5y6ghgOu9V7/AMNYM97yZfduvlynG3hf51cBXoVAqMvBlaeqrUySjWvzBW0d2opoREy80WyhdMmUWXITfo0N+NDcBuGkUM8YZzy6hWYhAQFOYWUHXXrNWoV29AqMBYGQmqqou0Ni9/nzKy25anBjDZ2yh8+ay5rgsbWvb8XXUyTdNGwq4d7sqoqg6BrpfKw4gHnEdOhruP3sjQHklMxGhKkLED/NM9kHgSeyqhtzeqZh/En5JTpyeGUlje/GaTL1HVbin06dWoYqpr3HLdd3z85J/wBmcFgpRJNMSVIZYzluSNQSqXZujq4Uw2PgxOKjxCLiDyOUAlYxGShLC7s9wSTwAJ7DVSbaSA8yBSfemYyHvyjKnmDUpdpYzECyu5VdLJaONR1c3Kq91dD2UgXY/M/YfeZX/V67Pu3Ztbjp+eksWNjMygYsE2JKSKEg5MHiq8qRyq3AOuU34cai4XFYXCtnjlV5Ol5Tnsv4lVYQwuRzcxY6E2FC4d3QTeRy7dUYv5uw+SnvonBscpqkGX+Zhdu/NJoPC1LKUxi/7YEzj9S1ApmkGO3y5/P3jckeGmkaQDGSBmLMAECFjx/iuVt5XqbM0Ltd1YCwUIrKQqqAFQWUi1hb2us1HlTXnyR3/mlQ/AMTXcNHGzW5dCepBJIfJEqpUespqNdqdSAlTIHF5I+0RLiJcQnLGWQPYMFRV5TS4ZHLaLoLW8K8SSRySQyyNMJYgouoVw2RyyktI4a9jbW/DjRXD7Jwo+9lkHeoi+Dc74VK+1bPj9lDIf0s3+sgUksOgMeNbqw4qNUANrdOPhBWHxMAxpxP8UM9wUITIudchOYNmNhr7Ned58Tgp5AwMudRblIlHAcAQ5XNboII8aK43b8EkTIIQintCsLG9wFU9VV8iAXIjzH+Zn89CvyqFyb5kN+palGDLUFwLXt08pHgx6wAjCh0ZvblcryjAa5VAuEF9TqSdNaaw+OYS52vKSCrqxJzq4syk8RceRANRV1NhqeoVLw+EmBDLG4I6SpAsdDfMLWsbeNPIA5nMqauvXq9o7EmPRbDwxzjk8TqPaZYxyXOB6WGe9iLm3Tp1PYnkUWONZHKxqykC2Zsz5yDlJUAG3SeF+qmJYXYfxJI0VF1vIuVQotfKhNtB1UHxe2MNEpJkaQhcwEa5Qem2Z9R/bpStw6tOlX1ut1Sdm9yL3yAPtCuJkw8yIkiyryQYKyZHuGbMcyuV1uTqD4VzDyKgKYRJMxsXkaxkIQhgoVNI1zKCdTew1tVLg32mmkCYXCLc9LZp2H8xHNQDvWoG0pcZLKI8XOVQXOUaR6e7GoCeYpR1CWsM+keja1qIoNUsnkB/F5rsW6ccriaWJ4y5zNGChTMwuXUg5lXpynuvXjB7OihhxMIE7Z9DdI1Y2U25IZ8r3vbUiqvutv7iSAh5J4AbJdFSQAHjaLKovroRUnaW88zZzmRbewygG3WLte/G1+w1z6mta9r/KdZa+oKBS5Ixzbpx0hPYaxSRRyK0iYeNZ1kWZFBlSQpymYI5yKpi0IN7r0W1hbuYXCYslkXE8mpHMcxhCTwXOpzHQXPNBseNVTaW90j4d4WXKz6MQLAoWzs2mgJOh76ve5OyuRw8I4EgySdeaQcxfBbeVaErMw3A8xHtVemzWbnn7wtvJsJZEjkcy82PKORC5LD8AjdhlP9Vjas82/iRJGsCRGONWZrOQ0juRl5RyAALAWAHDXjetagxhQEWDKeINDsds/CSHM8JDdam3+eVLqdow2g4h7U5QU2OBKPs37MIMPDKJkMAa+VUKNnkLs5ZnBF9Bw0t00zit945DOuNlkaN5uVhyFG5IAuMirI40KvbiPZGlWraGyMK6FCr5T/ADgHwIFZhtPdaCDEyNPI5gBGToL5hfKWGrEcDlGumopvabEBPSUGoqllAbw8cYlix2/+z5VgjY4q2HXKrCOI5hoecOV0tltpeuYvfWHFF2nhmyCR2ieEIzhZGLcm6Oy3FzcNfpOlB8H6rkXKsPO/mLhj2g5vrQTH4NRMeRk5JVUe0TbS4se2wFFLUFibg4jH1FZSrB+L2+fP7y/bL3g2esqSJy8bhObHIqZSSpQEuGvqTc2XTgBVy3U3sw+Hw0cDhlEQszgBluTckhecup6VrNvR1sXDz4ljiJeUlj56qD/DkCkENw52U3uvDgddau23sMhkzzFSHYKi2Jc91he9WfUocMCRM9V61Yhna5AtmWza+04poVMUiSDN+Eg20PEcR40qrmytixwhpYwwLELZugDU9vG3lSpZKnK8esot7d7mWfCewvcKkA1Gwp5i9wp8Gokx0V6FNg16BohHQa9A02DXoGiEHbxbe+yQ8pybSa5dNACeBc9A8Kzfbm98uI5uYkE6KBlTsAjBOb+snuFaxiMOsiMjgMrAhgeBB6KoezMOmzcdkmVTHL9zORqnYT0cbHwPA1v0rIAe7dh/My1wxIzYSpTNi1yctygZrCPNqbDRcgOqcQLC1ScRu1JEokxRMOc80EZ5W6ScmYWA01J6RV4372A00QdDZo7tY8CLG9rfivbU9vXURcQNo7NuQDPDcE9OdRow6sy8e29aV1RKhgAM2P8AUQ2nAYgm+MSsRQ4WLUryzdAdyV8UiHzc09LvLfQIAB7IVEUDjwDZ7dHCn91dz/tisxlCBGylQt24XB1IA/7GpWO2XhcPIURGmdeLSnmXtfSNQL8enSmO9INta5MSQypuNgIMix+JxAKxq5HWHcKvewZUHjSXYCjWaYE+7GOUPjI1lHhmqZiMa72DHQcFFgo7FUaDwFT8Bu1PLqEyr7z80eA4nypJrleLCI3lzZReDEghT2IQe2QmQ+WiD+2nmxr2tmIX3V5q/wBq2FWzB7hqNZZCx6l5o8zc/KjeE2DBH7ES36yMx82vWV64PrHrpazeI2/PSZ1htnSSexGzdym3nwonBudiG4hUv7zC/kt60BwbEA2PQbXt4UJwmz8RbNJMBIbgkKGAUMMuW4AFwCTpxYe7SjWPSPXQoOSTA0O4J/HMP6V+pP0qYm4sIHtSE9FyAL9GgFFE2c9wWmkbrHMUHsIVeBvUjB4FYgQuY3NyWYsb97G9U7Vj1j10tIe7Pn3fKXFxyHk5ZliCi6o7qqkEq2ikdIv41WsIsuflFdnsRdiSTrxGvGtf3z2N/wCd0RnLOHVRc3zg5rqPaFwdKAYjdeYPZY/4R5yG4OUHgvX561z9U7q1+hm3RhTTseRj8+UFhRMqozFUZlz24st9VHfp5VVN6MSQxUaC/O6L2Og7hatb3Z3PmI56hEHSw0t2Dpo/icNFGhRI1yn2uat3PW2mv0p9FyyZEHABmXxbYi2ZhUjSPPLKAZD7JLZQTmJFwAWsBbrqobX3jM+pXKwNwQb+HAVpW2dycNNlzZowoIUIQFF2LHQgnp8Kp+1fR+I0Zo3LFQSF4k2/SL+YFKWkEO4nMuahbA4gLZe23iGW10a/Rc6nX4fXrqw43CuAGWVOTIFmUm3O1Iy2J8aEYbdiZArzq0MTG+YjnEdOVT09htVy3d2E5VIU2czwuvKLNNbKyng2c+zfoUC+vDprNVQM1xzH022jPEqojYyKWtZT7J0zBRfL42t41qWxca2IUzRuMkmUquhIIBzKQuotwtboqh7xYVoo7ZEiKSfdqL84a6k8R/nZUbYUREjJmyA2MbkkBToy5rdBBtcjQ0+g20bYmsATeaudpsntjT3hqPMf9qg4/bQYEBrHsqrSb0TqyRyI+dyAC2qkA2JJINx/UaMfY0cEplv7p0vfoB4D4VuTMxvjrPWDxDNGXc3NyNNNAbDT4+NBt5dlJioiLWlT2WHEDttxHZ8qL7LwciQNyy5CZHIBIaym1rspI6KAYjbKjEtGzc1bAiw42BJue+gmwlQMzOMRC8UhB0ZD8qewLXlUPqCQSOvoHf3VY95NiYbOGjnZme5IPP1uANRr4d1c2Nu+TiA0ckb8kSSrAo9wLC4YWGp4E0hn5mhVvC2AxaowZQQyjmvcC3zozh96mLRxzHMWe2ZQARcgLfr1qmY1hnd0zKc5upHAj2h2a9BFWD0c7O+1Y5WIOXDjOb++dEHmc39NZkBJjnAE1jFYbJAn6voa5U/b8doUH830NKt0zzmEgYotgeAqQuFbqqRs4fwk/SKeLAcTaiEjLhT2V7GFPXTgnW9swv1XF/LwNOWqIRkYftr1yIpylRJjZSgG92w/tMBW+o5y9QI/y1WIio+KmVFu7Ki9bEKPM1dGKkEcyrAEWMpm5e8RcHB4jSVLrGW4sBxjPWQOHWO7WEv/AKftLXTD4nmnqUk6H+lj5MaGb9bRwgcTQ4qPlVIuEJYmx0IKggMp+HhU/F7R9ZYK1l5aIBjb8Wntr2MOrp8K6QX37WBwR/cxk+7fIyPtJ+xn+x7VeI6R4jh1XNyn/FmX+qpm+2DAdJLWzc1iOJtqLnp0vVTxOOafCxTZjy2GYIx6bCxR/gPEGrttqcYnARzgcQr9x9lx4G48KpWQqVY/A/nwi2s9NlHxEM7P2JBAoZEuffIzN39nhU/l+pW8rfOoWwcRymEjPTkynvXm/SpIrA175m2nt2jaMRxpT0AeLW+QNJJT+K3hf602BXch6qiMjnLDqrnLdlecluJApszIPxDw1okRzlDXqNu03pszqOi9NesDe2UC3WfnbhRaF4H3uUxvBiF4o2UnsOo/5vOp8eOuM2VTfUNb43qNt6USwOmZS1sygEXunO08B8aD7K2gqQgMbA8L8L8COzXXxqzDugxKG1Qjzz/X2hyeZm4nyqtbfVspytl7bX4G/TU87SZr5FJHC/AeZsKB7XVzbO6KD1t8qVuE0WMZw2MWSysQsmunQ1uJTr7uIoZt2KSNeUjBPJ3YoOnjztOJB+HCpOP2GHjIMixniGAzOCCDmWx4jvrm2t54I4fazlQBnJAJIHtWHAnjoKkjzkAwFsLHDashgkdgqASBVsGkCsAyqzaAhST29nGtAbeTCYXDoFbmoMix6mQZCVKsG1BBBBv1VjOycWyYo4qEmIBiUtxYkWbQ6ZTc3/yz+JxrOxZ2LMTck6kmtOl/TzV774H8mZ6+r291P9QzvNtxcXLnMYUDgLk37W4XoU2JPXUQy14MldunQpUvAs5zbnyxvLdu5tGORDBINdSrWvcaWTLwJzEm7dHDhU3E7vOATE4IGvNOYC2XW3EWLDgeNUfD41o3V0OV0IKnqI4GtC2ROk8bTaoCNFj1sR7Qbj0jgRY1j1FMA7vOVO5PCfz6SvY/HY6ElTFnA45GueHukXHHtqFuFsT7TjnnxC2SH+K4YWXN+FWv0AAnuWr5FHe4UxzB2YkNzZL21NzoON+/TWo8zxyK5IaISKQePJsDmDAWsLWsviawPS3cGOp6sr4h+fSGdi7PhZI5zh0WXnMrFFzgMzFWJA9ooQey9CN8sDh4wZgipiJCLyrzX7z0Np1joqDtibEWCpi2UZRbk8trW0voDfuNVfG7Lmc3kczdpYk+TajwrI2ncdMTamtpMbXsfX8tB21NqZy3BgLZpMoDm2gW/G54Ctb9E2yCmFErizTHPbqXgijw1/qrLsDsxZ8RFhgpGZ7EWIPWzEHXRb2P719DbJwgjjCqLAAADqAFgPKoQWmkm+ZF3l+7X9X0NKu7y/dr+r6GuUyRIyRgKlwSCoI57AdAIKhT0/M08mHB15MEgg6K5uCDqCSATbyvVRxPpGeBmiyR2jOUE3vp18/6VFk9LxHERDxP/UaeKDkYEy+10r2v/Bl8jibTKmUX9xFPfqSdPpTq4eQnnEgdj2Nv6V6e+szm9MzdGTwUn6UOxPpjnPskjuUD4mrDS1D0k+0r0B/b7zawtQsdtqGH25FB90c5v7VuawjGekrEScWcjta1CZN45pOC3/uamro294yjah/dT9yJqu3/AEjO11w/8NffsHlPd/u4++7HsFUXF4nlGLP/ABGP4pWaVv8Ai5vwoEHxb8I38I7fMV6GycY3Qw72VfrWpKa0xg2nOqivUPecCEJZWtobfpUL/pApbF2y2GlSxsb82/A34xt2Ho/+qFT7v4gBizDmjUZyTwvbvtVfmhvTKe1iSpv5/aFHTspvvvNdWeNZ866YfFKVce4TxB7VYg9xo9uvimWLEYNxzkzEX7dGA8bH+qsw2Bt8yQtG+rCxYdeXQSr29B7+6rhgNr2eHEXuUtHN/MtrKx749O+Or1KW5LfmOPtNAba2fy/P3l/3Mxv8Fk917+DC/wAwaMNjWvYADw/eqzu6+TFSJfRgSO2xuCP6SasUnH/7rjVB3ppoMdlvLEe5V+lvIWpnPc6sfM/SvYl6hXhk10qkfee1UdHT5/GmjTyD/LWr0sR6vhRCNRjT/tTKbMi9wG5La66nXp/wVPEB7u80lw/W1ReTaMLEALAADqAsPhVGxksWHTEicnIhGVLXLFiQqoOlmBXs0vWirhl671QPSbsv8a6ZlvfXRoje+mvsno100qeQQItxtZXPQ/wcQDDvbPKYYYYmhZgdXAdgqDtt0W4WpnH7Bx84ZCY+fozlwTpwzcWtf8K142TvesSBjDHmClWkkUrLIc2jAHnWC91+8WqNtX0lyMrIioAbi+WwsdPZJPRSaWlqVxkH6CbqtdaRsLfU/nxhN93HhgTl8UoyqBe2UGw62N28BVG25HC8gys8gUcGJyk9djrUXF7ReQ3diejU9AFgO61RTJXapaFFy+Zy3rM+BgSS81/8+FNmSuwYV5PZUkdfAeZ0ozgt02bVzYdmg/ub6CtrVFWZCyLzAmepeH2VK/BbDrbT4casMGzkjNkUE9YuSe4nWlicdHH944U+77Tf2jUeNqQ1cnwxHtDMbU1gfCbHYRtNJDI0Ubc8jQFQcrhSPxjjbhR3ZeORCxhjsqnVSOcBxV7g34dN+FR9m7bablIoCEW2djLrmNwihYgbEk2/FwBJ0FD9swFp5BPizyd9CVu75QF0hQgL2ByptbqrCFqmp32x5f6nSal2tMYscf5lrO11c+yp0tZr3/u0bzJqVFj7LlV2UWIs9nQX000uOJ6DQDdeeTExEGJ5jDYM2XlOaxOU2Fn4A8DxFT1wqk5UYggai99f/jfK44dF61Gip4nOeg6nBhZVVkAZCwQCzRMD0aki17k8SQbDo0FCpYrcCCOzj4g2I8qbQvxWz/obnf2nnDyrgnBOvHqOhv40s0mWZait1Etm4myw0jSkXyc1TbgT7VvDTxrQwtqD7r7O5KBV6bXb9R1P7eFGjXNdtzXnodNT7OkFgbeX7tf1fQ0q7vL92v6voa5VJonz9vtgWjx82b8bcov6X1H1HhU3CbloyKxnFmAOgA4+JNWX0p7IzQw4gDVOY/6W1U+DXH9VRdxcdG0BR1BeM+6WJU6joNrG48q6wqE0Qy9MTDWBBwbQfHuhhhxd28/oBUqHdiD8MDP35j9atv21V4I1v0qn/N9KafbA/l8XB8wFpHauZlPq0EYbdy3sYUD+lR8xU+PYM3Ui+P7V7bbfRmUdyufmQKYfbTX0ZvAIvxAvVbuZT/j6kmS03ZkPGRR3An9qc/2aUavK3wX5k0Fl2g7cWY97saYzk8BfwvRtbzld9McLCG2cCiKvJSBrE5gXueGllTjrxrNt49nCKc5RZWAZRrpm4rrrobitBjwErDSNrfpI+PCgu82w2aNjYBoudlzC+Xiebe/DW3UKmgeyrc4b1HMcjk9LShrmRg6aMuo+oPYRpVt2VtIMhK+ywsV6iNbd4PwPbVaVa94PEGF8w1U+2OzrHaK7QxJcbh6zXN2Np3lgJOqkRt2g3VT/AGkD+mtLbCDpPzrDdmbTWPUnSwtbs1WrhjPTKtrR4csbalntr3KD865ep07s/cENNXVdwaaGsKjrrtl6vOspPpllvph4vN/3qRF6bWHtYVf6XI+ams50dby/kTYNTT/BNRBPQPhXcrdf+eFZXN6cG/DhV8ZCfkooTjvTNjH9hYou5Sx82JHwoGirHpLe0JNp5LtoRtbezB4YfxZ1BH4Qcz/2rqPGsG2nvji8R97iJGHu5sq/2rYUGaWtCaD/ANt+0WdQTwJtn/jRhA+Xkpsnv2Xzy5r/ABo9vIUxOBWaJg6jLIrDpU6Hu0Pwr5yz3NhqerprW/RBtJzFLgp1ZVYM0WYW0a4kQA9vOH9VVr6dKQDJyJAYuCr9ZmO12YTyBiSQ5Fzx7D5WNQS9WTf3Zhjl5S3Tkk71Ngfp4iqmz10Ee6iJpLuUSbgsPysgQG1769g1q0YXYMKAFiGP9xHeDZRVLixBRgw4g3FFMTvXIfuwIx1+039x0HgBSqm48RdajVYgLxLhJjEjF7Ki9DSWv3rfTwANBcdval9M0rdZuqfHnHyFVKWdmN2JYnpJJPmaciwjN0W/zqpexRkyyaJB4zeTsXvDM4IzZF91OaPE8T4mh6AngL1YdkblSykWQ26zoKu+zPRqAAWYA9wI8jpS21NNeM/CbUphRZRaUrZ+ExWI5kCZV6VhWw105zdOnvE1a9ieiNyQZ2CDqHObz4CrphXxMAC8nFMg90ck1u4c34USh3ngIKyiTDki3PBA16pEuB36VlbUsfDiM2X5kjd3duLCIViW17ZieLW6zU7aGyIZxaaJJO1hqO5uI8DTUaMyEwzBwRoTla1+kOo+YNRcMk0bgMzhOJuOVvboz3GXwQVnub3vmWI6WxA20vRjC2sEjRHoB56/GzDzNCMDuDiExcZmyvGDmLhr3yi6qQ3O1IFaJhMfHKLxur242Oo7xxHjTgF27qeNXVA2k/vFHT0yb2jkEdhXulSrLHwPvN92v6voaVLef7tf1fQ0qIQFtTZwnwrxHhIhXuP4T4GxrGthO0WJyHQkmNhe1je3+oVuUXsjurJfSJsrkcYZBoswzj9Q0f42PjW/RtcmmeszahbreWNNgyHiVHeSfkKkLu8emTyF/mRTGzd5DJCrc0MRY6MTccTp504+2j7x8EUf6iaghwbTnWpCSU2DGOLMfJfoafXZMSnVLge8W6PG1CJdpOeBf+63wUCmbO3AXPixqNrdTI7RBwssYaBTwiXvAY/vXW21GvByf0pb50CTZU7cEYeFvnapK7uyHjYfqf8Aaq7V6mX7SofCsmNvGo/C5/Uyj4UJx2NR5A/JC5OovcNpa7aDo04iiCbujpkQfpUmpUW7sZGrM3kPpcVR1QjHMB2x5mQbSwfJysOi9xoRoeHGmVfKQw6OPd/mtXLe3AxPGHhR1aP2s34kPT2EHo6mqnqK7OlqitTDCB8jJDTdtNtLUa9tOrh3dFcL1qLSoSPNLXgyU2tybAEk8ANTRDC7vyueAX4nyH1pbVAOZY7U8RkAvXFJJsASeoa1Z13SWMXk1ItzWYA6/wAq6+dSYMOBoi27FHztSDXHSIfUquAJXIdiytxGUfzcfIa1Pg3fQe2xb4D96m4naUUejyLfqXnt5LoPEiheJ3rUaRR3/mkP/Kv7ml73aVHtFXgWhfZe7kTtNeUxjJzUC3Dgggre+hDWPXrTmF2zLhZYZJsRGzIqsLG7KUNsjKozc5Rr39tU7FbamkFmcge6vNXyW1/GoQWsnsw3b2adREY0wj/luD8ZrXpBkSeE4iEB4541lW+mj81726Qw1HWKyJXOoPEaH9/HjV53Wxkxwxw7RSSJduTAAFuU9sFj0XAPeTU3Z3owlc5nype1+lrC/h01dayIticj6Qpo61GxgzPooGbgDRbZ+6s0p5qMe4WHnWv7H9HkEViRnPW37VacNstVFgoHdSH1ZPhE1bfOZRsj0XObGRgg6hx86uWy9yYIbWQE9Z1q4Jgq9jC1kZ2bkywAHEFw4MDgLVLjw9TFw9PLDVZMhrhqUmzgwsQD30RWOvWWiErx3XQNmjzRN1oSvy41Mw0WITQuJR/MLN5j60Wy0rUQkeJNSclmPE6XNuFzx6adjjtXu1dohFSpVyiED7zfdr+r6GlS3m+7X9X0NKiEHw+yO6qx6RNk8thCwF2hOcfp4OPLX+mrLCdB3V2aMMpBFwQQR1g6EeVXpuUYMOkqy7haZVuNld3ifqzJr1e0OB6LHwNXZNmRj8HmT+/0rOsjYLHEflSf3KeHmp+NXw7cWwIC666sSdesKBXS1KncGXgzl9weLmEYYVHBF/tB8eunjiCNOHdb5GgMu2z0EeC/9ZNR22tIfxN4G3+msmwmHbqOBLQ8bdJt3tb/ALUzJPGOMqadWp+FVtIJXOiM3aQT8TUlNhTnoC95A+WtTsA5MjtnPCwo+1IR+Jm7h9TTDbeQezGT3tb4C9MLu0fxSqO67fOpMG70Y4u3XwCj4iiyCF6x9IOxu1s4ccinPUq5sSSDfp/zorOsThsjleo1qO0MBh+TIV1zaWJbNwIvYDQG1xVM3gwoKq49oEq2gBt+Emx1PEX7BT9HV2VtnQ8Y6yjXA7xlXxkembq+X+a1BL0aC0DxEeRivVw7uiutUxmM07bjaT9iYsLML8G5t+q/D4j41aMVvEiDK0w6isfOJ6NSth0dJqhk11IieAv3VicKcmNfSLUbcbywYnez8uMDtc5j/aLDzvQnF7Wlk9t2I93gv9osPhUvZ+608x5qGrbsr0Uu1jK1uwUhtRTXjMfT0yJwJnqqTwolgN255jzI27yK2LZW4OHitzAx6zVjw+zlUWCgd1Zn1bHjE0BRMn2V6KZGsZWyjqFXTZPo9w8VuZmPW1XGPCVLjwtZmdm5MtBWF2WqiyqAOwUQiwVTUhpwJVYSOmGp4R05au2ohPIWllr3SohPOWu2rtKiE5XaVKiEVKlSohFSpUqIRVy9ImvJNEIJ3m+7X9X0Ncrm8Z/hr+r6GlRCD4uA7qdFMRHQd1Oq1EJn/pL2VZ45wNCMjd41U+Vx4V3dKOOWDn+1GbG7WFjqp+Y8Kt28ezPtGGkj6St1/Uuq/EW8ay/YmN5KS5tYixuLgeHfXWoHtqBXqJzNSAj3tgy+hcOvufFv+qvY2rGvsBvBQv1HyqszbeBH4iP5Ywo8zUN9s9AX+57/AAWljTueRM3at7oltm3gPVbvb9gKjSbbc9I8FLf6r1VZdpS/hC+C/VqaaSduLnwNvlU9ii+JgJa1dvOWmTHvbWRgO/KPIWofNtGMe1IvnmP1oINls3Ek/H51Nw+7LN+EmjfQX3ifgPvLey1W5/kx2Tb0Q4Zj3D96HYjaasCFj4gi/Trr0dpvVkwe5DHiAPCjeE3GQe1rSmr0bghLkcXP2jU0JHLTMVwjH8Jr1JupLORlU3Gl7aW8a2TDbsxJwQUQjwSjgAKmpr6ji2BNFPSoh3ZmUbK9FZNjKbdlXDZm4sEVuZmPbVtXD04sFYmYtyZrg6DZ4UWUAd1SkwtTFhp1Y6rCRUw1SI4KeVKcAohPCxU4Fror1RCctSrtKiEVKlSohOV2lSohOV2uV2iEVKlSohOV2lSohFXCaRNcJohOE14ZqTNTTvRCDd4TzF/V9DSpvbjcxf1fQ0qIQUJT113lj10qVEIvtDddQG3VwzEs0IJbUm7cTqToaVKpDsnhNobVbkXnP9lsMP8Acr43PzNexu/B+UPM/vSpUF2bkyNoHAnf9n4Pyx5n966NhwD/AHY+P70qVRJntcBGvBAKeVrcNKVKiEcGMcfi+Vd+3v73yrlKiE76wk975UvWMnvH4UqVEJ31nJ75+FL1pJ75+H7UqVEIvWsvvnyH7V31vL758h+1KlRCL1vL758h+1L1zN758h+1KlRCd9cze+fIftS9dTe+fIftSpUQi9dTe+fIftS9dTe+fIftSpUQi9dTe+fIftS9dTe+fIftSpUQi9dTe+fIftS9dTe+fIftSpUQi9dTe+fIftS9dTe+fIftSpUQi9dTe+fIftS9dTe+fIftSpUQi9dTe+fIftS9dTe+fIftSpUQi9cze+fIftXPXE3vnyH7UqVEIjtaX3z5D9q4dpye+fhSpUQniTEs+jG9KlSohP/Z">
            <a:extLst>
              <a:ext uri="{FF2B5EF4-FFF2-40B4-BE49-F238E27FC236}">
                <a16:creationId xmlns:a16="http://schemas.microsoft.com/office/drawing/2014/main" id="{168A91EA-BC0C-4BEC-A213-D85D71CE201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-1571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9222" name="Picture 7">
            <a:extLst>
              <a:ext uri="{FF2B5EF4-FFF2-40B4-BE49-F238E27FC236}">
                <a16:creationId xmlns:a16="http://schemas.microsoft.com/office/drawing/2014/main" id="{FADE729C-D180-49E8-9841-9DC723D43F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3388" y="1676400"/>
            <a:ext cx="4348162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B527F1E-9D8B-4943-8B62-51C4B4161552}"/>
              </a:ext>
            </a:extLst>
          </p:cNvPr>
          <p:cNvSpPr/>
          <p:nvPr/>
        </p:nvSpPr>
        <p:spPr>
          <a:xfrm>
            <a:off x="5791200" y="3962400"/>
            <a:ext cx="280035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rgbClr val="FFC000"/>
                </a:solidFill>
              </a:rPr>
              <a:t>Samples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23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239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7" grpId="0" build="p" autoUpdateAnimBg="0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BF62F989-B037-40F3-BD3C-2405E6C7AC1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838200" y="1066800"/>
            <a:ext cx="7934325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4. Involve the Customers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24931" name="Rectangle 3">
            <a:extLst>
              <a:ext uri="{FF2B5EF4-FFF2-40B4-BE49-F238E27FC236}">
                <a16:creationId xmlns:a16="http://schemas.microsoft.com/office/drawing/2014/main" id="{6FE2EA1D-5B83-40CE-8AAA-8BC1DEFB13E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371600" y="1752600"/>
            <a:ext cx="7467600" cy="28956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5750" indent="-285750" algn="l" eaLnBrk="1" hangingPunct="1">
              <a:spcAft>
                <a:spcPct val="40000"/>
              </a:spcAft>
              <a:buFont typeface="Arial" pitchFamily="34" charset="0"/>
              <a:buChar char="•"/>
              <a:defRPr/>
            </a:pPr>
            <a:r>
              <a:rPr lang="en-US" altLang="ja-JP" sz="18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</a:rPr>
              <a:t>Let the customer try the product if possible</a:t>
            </a:r>
          </a:p>
          <a:p>
            <a:pPr marL="285750" indent="-285750" algn="l" eaLnBrk="1" hangingPunct="1">
              <a:spcAft>
                <a:spcPct val="40000"/>
              </a:spcAft>
              <a:buFont typeface="Arial" pitchFamily="34" charset="0"/>
              <a:buChar char="•"/>
              <a:defRPr/>
            </a:pPr>
            <a:r>
              <a:rPr lang="en-US" altLang="ja-JP" sz="18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</a:rPr>
              <a:t>Give free samples if possible</a:t>
            </a:r>
          </a:p>
          <a:p>
            <a:pPr algn="l" eaLnBrk="1" hangingPunct="1">
              <a:spcAft>
                <a:spcPct val="40000"/>
              </a:spcAft>
              <a:buFont typeface="Symbol" pitchFamily="18" charset="2"/>
              <a:buNone/>
              <a:defRPr/>
            </a:pPr>
            <a:r>
              <a:rPr lang="en-US" altLang="ja-JP" sz="18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</a:rPr>
              <a:t>Customer will experience the product and base the decision on that experience!</a:t>
            </a:r>
          </a:p>
          <a:p>
            <a:pPr algn="l" eaLnBrk="1" hangingPunct="1">
              <a:spcAft>
                <a:spcPct val="40000"/>
              </a:spcAft>
              <a:buFont typeface="Symbol" pitchFamily="18" charset="2"/>
              <a:buNone/>
              <a:defRPr/>
            </a:pPr>
            <a:r>
              <a:rPr lang="en-US" altLang="ja-JP" sz="18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</a:rPr>
              <a:t>The key is keeping the </a:t>
            </a:r>
            <a:br>
              <a:rPr lang="en-US" altLang="ja-JP" sz="18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</a:rPr>
            </a:br>
            <a:r>
              <a:rPr lang="en-US" altLang="ja-JP" sz="18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</a:rPr>
              <a:t>customer involved</a:t>
            </a:r>
            <a:endParaRPr lang="en-US" sz="1800" dirty="0">
              <a:solidFill>
                <a:srgbClr val="000000"/>
              </a:solidFill>
              <a:latin typeface="Verdana" pitchFamily="34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10247" name="Picture 7" descr="http://t1.gstatic.com/images?q=tbn:ANd9GcQokoNVfTWhybIxO6sOTCNNEyWx2Unlw_EY-vya_ynE3Ioyeltl">
            <a:extLst>
              <a:ext uri="{FF2B5EF4-FFF2-40B4-BE49-F238E27FC236}">
                <a16:creationId xmlns:a16="http://schemas.microsoft.com/office/drawing/2014/main" id="{DAD7CD03-B60F-429C-A1B8-7304695D1B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332163"/>
            <a:ext cx="4191000" cy="322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8">
            <a:extLst>
              <a:ext uri="{FF2B5EF4-FFF2-40B4-BE49-F238E27FC236}">
                <a16:creationId xmlns:a16="http://schemas.microsoft.com/office/drawing/2014/main" id="{BFC374BB-882A-425D-AE92-35845AC724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992438"/>
            <a:ext cx="2895600" cy="386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build="p" autoUpdateAnimBg="0" advAuto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  <p:tag name="QUESTION" val="1"/>
  <p:tag name="TYPE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392</Words>
  <Application>Microsoft Office PowerPoint</Application>
  <PresentationFormat>On-screen Show (4:3)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Webdings</vt:lpstr>
      <vt:lpstr>Verdana</vt:lpstr>
      <vt:lpstr>Symbol</vt:lpstr>
      <vt:lpstr>Default Design</vt:lpstr>
      <vt:lpstr>Product Presentation</vt:lpstr>
      <vt:lpstr>Product Presentation </vt:lpstr>
      <vt:lpstr>Organizing the Product Presentation </vt:lpstr>
      <vt:lpstr>Two Presentation Decisions for A Salesman</vt:lpstr>
      <vt:lpstr>Make the Presentation Come Alive</vt:lpstr>
      <vt:lpstr>1. Display &amp; Handle the Product</vt:lpstr>
      <vt:lpstr>2. Demonstrate the Product</vt:lpstr>
      <vt:lpstr>3. Use Sales Aids in Presentation</vt:lpstr>
      <vt:lpstr>4. Involve the Customers</vt:lpstr>
      <vt:lpstr>Product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2021-04-27T13:18:24Z</dcterms:created>
  <dcterms:modified xsi:type="dcterms:W3CDTF">2024-04-16T13:31:58Z</dcterms:modified>
</cp:coreProperties>
</file>